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8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99817-01CB-4586-BA62-91256BAF15B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131230767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99817-01CB-4586-BA62-91256BAF15B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90066661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99817-01CB-4586-BA62-91256BAF15B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369305954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99817-01CB-4586-BA62-91256BAF15B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77675471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99817-01CB-4586-BA62-91256BAF15B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10423542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99817-01CB-4586-BA62-91256BAF15B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18522190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99817-01CB-4586-BA62-91256BAF15B4}"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81678722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99817-01CB-4586-BA62-91256BAF15B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386814874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99817-01CB-4586-BA62-91256BAF15B4}"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05539914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99817-01CB-4586-BA62-91256BAF15B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236650656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99817-01CB-4586-BA62-91256BAF15B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E753C-8B62-4D6F-B017-B54656642DA7}" type="slidenum">
              <a:rPr lang="en-US" smtClean="0"/>
              <a:t>‹#›</a:t>
            </a:fld>
            <a:endParaRPr lang="en-US"/>
          </a:p>
        </p:txBody>
      </p:sp>
    </p:spTree>
    <p:extLst>
      <p:ext uri="{BB962C8B-B14F-4D97-AF65-F5344CB8AC3E}">
        <p14:creationId xmlns:p14="http://schemas.microsoft.com/office/powerpoint/2010/main" val="429201544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99817-01CB-4586-BA62-91256BAF15B4}" type="datetimeFigureOut">
              <a:rPr lang="en-US" smtClean="0"/>
              <a:t>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E753C-8B62-4D6F-B017-B54656642DA7}" type="slidenum">
              <a:rPr lang="en-US" smtClean="0"/>
              <a:t>‹#›</a:t>
            </a:fld>
            <a:endParaRPr lang="en-US"/>
          </a:p>
        </p:txBody>
      </p:sp>
    </p:spTree>
    <p:extLst>
      <p:ext uri="{BB962C8B-B14F-4D97-AF65-F5344CB8AC3E}">
        <p14:creationId xmlns:p14="http://schemas.microsoft.com/office/powerpoint/2010/main" val="129847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7620000" cy="1200329"/>
          </a:xfrm>
          <a:prstGeom prst="rect">
            <a:avLst/>
          </a:prstGeom>
          <a:noFill/>
        </p:spPr>
        <p:txBody>
          <a:bodyPr wrap="square" rtlCol="0">
            <a:spAutoFit/>
          </a:bodyPr>
          <a:lstStyle/>
          <a:p>
            <a:r>
              <a:rPr lang="en-US" sz="3600" b="1" dirty="0" smtClean="0"/>
              <a:t>BATTLE ABBEY, EAST SUSSEX – H.M.S. VICTORY – THE MARY ROSE</a:t>
            </a:r>
            <a:endParaRPr lang="en-US" sz="3600" b="1" dirty="0"/>
          </a:p>
        </p:txBody>
      </p:sp>
      <p:sp>
        <p:nvSpPr>
          <p:cNvPr id="3" name="TextBox 2"/>
          <p:cNvSpPr txBox="1"/>
          <p:nvPr/>
        </p:nvSpPr>
        <p:spPr>
          <a:xfrm>
            <a:off x="1143000" y="3124200"/>
            <a:ext cx="7010400" cy="3416320"/>
          </a:xfrm>
          <a:prstGeom prst="rect">
            <a:avLst/>
          </a:prstGeom>
          <a:noFill/>
        </p:spPr>
        <p:txBody>
          <a:bodyPr wrap="square" rtlCol="0">
            <a:spAutoFit/>
          </a:bodyPr>
          <a:lstStyle/>
          <a:p>
            <a:r>
              <a:rPr lang="en-US" sz="3600" b="1" dirty="0" smtClean="0"/>
              <a:t>These slides are from the estate of Paul Berthelot who found the English culture and architecture intriguing. He acquired these images while stationed in England serving in the US Air Force.</a:t>
            </a:r>
            <a:endParaRPr lang="en-US" sz="3600" b="1" dirty="0"/>
          </a:p>
        </p:txBody>
      </p:sp>
    </p:spTree>
    <p:extLst>
      <p:ext uri="{BB962C8B-B14F-4D97-AF65-F5344CB8AC3E}">
        <p14:creationId xmlns:p14="http://schemas.microsoft.com/office/powerpoint/2010/main" val="3477440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2657"/>
            <a:ext cx="4569143" cy="6858000"/>
          </a:xfrm>
          <a:prstGeom prst="rect">
            <a:avLst/>
          </a:prstGeom>
        </p:spPr>
      </p:pic>
      <p:sp>
        <p:nvSpPr>
          <p:cNvPr id="3" name="TextBox 2"/>
          <p:cNvSpPr txBox="1"/>
          <p:nvPr/>
        </p:nvSpPr>
        <p:spPr>
          <a:xfrm>
            <a:off x="152400" y="2057400"/>
            <a:ext cx="3810000" cy="646331"/>
          </a:xfrm>
          <a:prstGeom prst="rect">
            <a:avLst/>
          </a:prstGeom>
          <a:noFill/>
        </p:spPr>
        <p:txBody>
          <a:bodyPr wrap="square" rtlCol="0">
            <a:spAutoFit/>
          </a:bodyPr>
          <a:lstStyle/>
          <a:p>
            <a:r>
              <a:rPr lang="en-US" dirty="0" smtClean="0"/>
              <a:t>56. Dover Castle, Kent. Constable’s Tower.</a:t>
            </a:r>
            <a:endParaRPr lang="en-US" dirty="0"/>
          </a:p>
        </p:txBody>
      </p:sp>
    </p:spTree>
    <p:extLst>
      <p:ext uri="{BB962C8B-B14F-4D97-AF65-F5344CB8AC3E}">
        <p14:creationId xmlns:p14="http://schemas.microsoft.com/office/powerpoint/2010/main" val="54375601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486400"/>
            <a:ext cx="7620000" cy="369332"/>
          </a:xfrm>
          <a:prstGeom prst="rect">
            <a:avLst/>
          </a:prstGeom>
          <a:noFill/>
        </p:spPr>
        <p:txBody>
          <a:bodyPr wrap="square" rtlCol="0">
            <a:spAutoFit/>
          </a:bodyPr>
          <a:lstStyle/>
          <a:p>
            <a:r>
              <a:rPr lang="en-US" dirty="0" smtClean="0"/>
              <a:t>H.M.S. VICTORY – Upper Gun Deck.</a:t>
            </a:r>
            <a:endParaRPr lang="en-US" dirty="0"/>
          </a:p>
        </p:txBody>
      </p:sp>
    </p:spTree>
    <p:extLst>
      <p:ext uri="{BB962C8B-B14F-4D97-AF65-F5344CB8AC3E}">
        <p14:creationId xmlns:p14="http://schemas.microsoft.com/office/powerpoint/2010/main" val="30898169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486400"/>
            <a:ext cx="7391400" cy="369332"/>
          </a:xfrm>
          <a:prstGeom prst="rect">
            <a:avLst/>
          </a:prstGeom>
          <a:noFill/>
        </p:spPr>
        <p:txBody>
          <a:bodyPr wrap="square" rtlCol="0">
            <a:spAutoFit/>
          </a:bodyPr>
          <a:lstStyle/>
          <a:p>
            <a:r>
              <a:rPr lang="en-US" dirty="0" smtClean="0"/>
              <a:t>H.M.S. VICTORY – Men’s Mess, Lower Gun Deck.</a:t>
            </a:r>
            <a:endParaRPr lang="en-US" dirty="0"/>
          </a:p>
        </p:txBody>
      </p:sp>
    </p:spTree>
    <p:extLst>
      <p:ext uri="{BB962C8B-B14F-4D97-AF65-F5344CB8AC3E}">
        <p14:creationId xmlns:p14="http://schemas.microsoft.com/office/powerpoint/2010/main" val="389672949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486400"/>
            <a:ext cx="7620000" cy="369332"/>
          </a:xfrm>
          <a:prstGeom prst="rect">
            <a:avLst/>
          </a:prstGeom>
          <a:noFill/>
        </p:spPr>
        <p:txBody>
          <a:bodyPr wrap="square" rtlCol="0">
            <a:spAutoFit/>
          </a:bodyPr>
          <a:lstStyle/>
          <a:p>
            <a:r>
              <a:rPr lang="en-US" dirty="0" smtClean="0"/>
              <a:t>H.M.S. VICTORY – Lower Gun Deck.</a:t>
            </a:r>
            <a:endParaRPr lang="en-US" dirty="0"/>
          </a:p>
        </p:txBody>
      </p:sp>
    </p:spTree>
    <p:extLst>
      <p:ext uri="{BB962C8B-B14F-4D97-AF65-F5344CB8AC3E}">
        <p14:creationId xmlns:p14="http://schemas.microsoft.com/office/powerpoint/2010/main" val="268268645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7200"/>
            <a:ext cx="7315200" cy="4873752"/>
          </a:xfrm>
          <a:prstGeom prst="rect">
            <a:avLst/>
          </a:prstGeom>
        </p:spPr>
      </p:pic>
      <p:sp>
        <p:nvSpPr>
          <p:cNvPr id="3" name="TextBox 2"/>
          <p:cNvSpPr txBox="1"/>
          <p:nvPr/>
        </p:nvSpPr>
        <p:spPr>
          <a:xfrm>
            <a:off x="1143000" y="5562600"/>
            <a:ext cx="6934200" cy="369332"/>
          </a:xfrm>
          <a:prstGeom prst="rect">
            <a:avLst/>
          </a:prstGeom>
          <a:noFill/>
        </p:spPr>
        <p:txBody>
          <a:bodyPr wrap="square" rtlCol="0">
            <a:spAutoFit/>
          </a:bodyPr>
          <a:lstStyle/>
          <a:p>
            <a:r>
              <a:rPr lang="en-US" dirty="0" smtClean="0"/>
              <a:t>H.M.S. VICTORY – Death of Nelson</a:t>
            </a:r>
            <a:endParaRPr lang="en-US" dirty="0"/>
          </a:p>
        </p:txBody>
      </p:sp>
    </p:spTree>
    <p:extLst>
      <p:ext uri="{BB962C8B-B14F-4D97-AF65-F5344CB8AC3E}">
        <p14:creationId xmlns:p14="http://schemas.microsoft.com/office/powerpoint/2010/main" val="396660183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76200" y="2438400"/>
            <a:ext cx="3657600" cy="646331"/>
          </a:xfrm>
          <a:prstGeom prst="rect">
            <a:avLst/>
          </a:prstGeom>
          <a:noFill/>
        </p:spPr>
        <p:txBody>
          <a:bodyPr wrap="square" rtlCol="0">
            <a:spAutoFit/>
          </a:bodyPr>
          <a:lstStyle/>
          <a:p>
            <a:r>
              <a:rPr lang="en-US" dirty="0" smtClean="0"/>
              <a:t>H.M.S. VICTORY – “Lord Nelson” by </a:t>
            </a:r>
            <a:r>
              <a:rPr lang="en-US" dirty="0" err="1" smtClean="0"/>
              <a:t>Beechy</a:t>
            </a:r>
            <a:endParaRPr lang="en-US" dirty="0"/>
          </a:p>
        </p:txBody>
      </p:sp>
    </p:spTree>
    <p:extLst>
      <p:ext uri="{BB962C8B-B14F-4D97-AF65-F5344CB8AC3E}">
        <p14:creationId xmlns:p14="http://schemas.microsoft.com/office/powerpoint/2010/main" val="35669808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6553200" cy="369332"/>
          </a:xfrm>
          <a:prstGeom prst="rect">
            <a:avLst/>
          </a:prstGeom>
          <a:noFill/>
        </p:spPr>
        <p:txBody>
          <a:bodyPr wrap="square" rtlCol="0">
            <a:spAutoFit/>
          </a:bodyPr>
          <a:lstStyle/>
          <a:p>
            <a:r>
              <a:rPr lang="en-US" dirty="0" smtClean="0"/>
              <a:t>H.M.S. VICTORY – The Gingerbreads.</a:t>
            </a:r>
            <a:endParaRPr lang="en-US" dirty="0"/>
          </a:p>
        </p:txBody>
      </p:sp>
    </p:spTree>
    <p:extLst>
      <p:ext uri="{BB962C8B-B14F-4D97-AF65-F5344CB8AC3E}">
        <p14:creationId xmlns:p14="http://schemas.microsoft.com/office/powerpoint/2010/main" val="2155633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arship Mary Rose: The Life and Times of King Henry VII's Flagship by [Childs, 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524782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7662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7239000" cy="5324535"/>
          </a:xfrm>
          <a:prstGeom prst="rect">
            <a:avLst/>
          </a:prstGeom>
        </p:spPr>
        <p:txBody>
          <a:bodyPr wrap="square">
            <a:spAutoFit/>
          </a:bodyPr>
          <a:lstStyle/>
          <a:p>
            <a:r>
              <a:rPr lang="en-US" sz="4400" b="1" dirty="0"/>
              <a:t>The Mary Rose: </a:t>
            </a:r>
            <a:r>
              <a:rPr lang="en-US" sz="4400" b="1" dirty="0" smtClean="0"/>
              <a:t>1511-1545</a:t>
            </a:r>
          </a:p>
          <a:p>
            <a:r>
              <a:rPr lang="en-US" sz="3600" b="1" dirty="0"/>
              <a:t>There’s a common misconception that the Mary Rose sank on her maiden voyage. </a:t>
            </a:r>
          </a:p>
          <a:p>
            <a:r>
              <a:rPr lang="en-US" sz="3600" b="1" dirty="0"/>
              <a:t> </a:t>
            </a:r>
          </a:p>
          <a:p>
            <a:r>
              <a:rPr lang="en-US" sz="3600" b="1" dirty="0"/>
              <a:t>In fact, she was a successful warship for Henry VIII  for 34 years: almost the entire duration of his reign.</a:t>
            </a:r>
          </a:p>
          <a:p>
            <a:endParaRPr lang="en-US" sz="4400" dirty="0"/>
          </a:p>
        </p:txBody>
      </p:sp>
    </p:spTree>
    <p:extLst>
      <p:ext uri="{BB962C8B-B14F-4D97-AF65-F5344CB8AC3E}">
        <p14:creationId xmlns:p14="http://schemas.microsoft.com/office/powerpoint/2010/main" val="23241627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7848600" cy="2062103"/>
          </a:xfrm>
          <a:prstGeom prst="rect">
            <a:avLst/>
          </a:prstGeom>
          <a:noFill/>
        </p:spPr>
        <p:txBody>
          <a:bodyPr wrap="square" rtlCol="0">
            <a:spAutoFit/>
          </a:bodyPr>
          <a:lstStyle/>
          <a:p>
            <a:r>
              <a:rPr lang="en-US" sz="3200" b="1" dirty="0" smtClean="0"/>
              <a:t>The following slides must be salvage recovered from The Mary Rose. There are 4 sets of slides each labeled with the numbers 1 to 6 and no other information about them.</a:t>
            </a:r>
            <a:endParaRPr lang="en-US" sz="3200" b="1" dirty="0"/>
          </a:p>
        </p:txBody>
      </p:sp>
    </p:spTree>
    <p:extLst>
      <p:ext uri="{BB962C8B-B14F-4D97-AF65-F5344CB8AC3E}">
        <p14:creationId xmlns:p14="http://schemas.microsoft.com/office/powerpoint/2010/main" val="7241254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5" name="TextBox 4"/>
          <p:cNvSpPr txBox="1"/>
          <p:nvPr/>
        </p:nvSpPr>
        <p:spPr>
          <a:xfrm>
            <a:off x="914400" y="5486400"/>
            <a:ext cx="7772400" cy="646331"/>
          </a:xfrm>
          <a:prstGeom prst="rect">
            <a:avLst/>
          </a:prstGeom>
          <a:noFill/>
        </p:spPr>
        <p:txBody>
          <a:bodyPr wrap="square" rtlCol="0">
            <a:spAutoFit/>
          </a:bodyPr>
          <a:lstStyle/>
          <a:p>
            <a:r>
              <a:rPr lang="en-US" dirty="0" smtClean="0"/>
              <a:t>772. Battle Abbey, East Sussex. South end of east range (dormitory) from the south-west.</a:t>
            </a:r>
            <a:endParaRPr lang="en-US" dirty="0"/>
          </a:p>
        </p:txBody>
      </p:sp>
    </p:spTree>
    <p:extLst>
      <p:ext uri="{BB962C8B-B14F-4D97-AF65-F5344CB8AC3E}">
        <p14:creationId xmlns:p14="http://schemas.microsoft.com/office/powerpoint/2010/main" val="280360816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762000"/>
            <a:ext cx="7315200" cy="4873752"/>
          </a:xfrm>
          <a:prstGeom prst="rect">
            <a:avLst/>
          </a:prstGeom>
        </p:spPr>
      </p:pic>
    </p:spTree>
    <p:extLst>
      <p:ext uri="{BB962C8B-B14F-4D97-AF65-F5344CB8AC3E}">
        <p14:creationId xmlns:p14="http://schemas.microsoft.com/office/powerpoint/2010/main" val="33302868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399411717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18350870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355720734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15770698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80609624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26478395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30851112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367751794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264354969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467600" cy="369332"/>
          </a:xfrm>
          <a:prstGeom prst="rect">
            <a:avLst/>
          </a:prstGeom>
          <a:noFill/>
        </p:spPr>
        <p:txBody>
          <a:bodyPr wrap="square" rtlCol="0">
            <a:spAutoFit/>
          </a:bodyPr>
          <a:lstStyle/>
          <a:p>
            <a:r>
              <a:rPr lang="en-US" dirty="0" smtClean="0"/>
              <a:t>773. Battle Abbey, East Sussex. Gatehouse from the south.</a:t>
            </a:r>
            <a:endParaRPr lang="en-US" dirty="0"/>
          </a:p>
        </p:txBody>
      </p:sp>
    </p:spTree>
    <p:extLst>
      <p:ext uri="{BB962C8B-B14F-4D97-AF65-F5344CB8AC3E}">
        <p14:creationId xmlns:p14="http://schemas.microsoft.com/office/powerpoint/2010/main" val="22708695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13888240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56465751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40548706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30182253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14890487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365098877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15811132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64290801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55086089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393642683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486400"/>
            <a:ext cx="7620000" cy="369332"/>
          </a:xfrm>
          <a:prstGeom prst="rect">
            <a:avLst/>
          </a:prstGeom>
          <a:noFill/>
        </p:spPr>
        <p:txBody>
          <a:bodyPr wrap="square" rtlCol="0">
            <a:spAutoFit/>
          </a:bodyPr>
          <a:lstStyle/>
          <a:p>
            <a:r>
              <a:rPr lang="en-US" dirty="0" smtClean="0"/>
              <a:t>774. </a:t>
            </a:r>
            <a:r>
              <a:rPr lang="en-US" dirty="0" smtClean="0"/>
              <a:t>Battle Abbey, East Sussex. Guesthouse range from the south-east.</a:t>
            </a:r>
            <a:r>
              <a:rPr lang="en-US" dirty="0" smtClean="0"/>
              <a:t> </a:t>
            </a:r>
            <a:endParaRPr lang="en-US" dirty="0"/>
          </a:p>
        </p:txBody>
      </p:sp>
    </p:spTree>
    <p:extLst>
      <p:ext uri="{BB962C8B-B14F-4D97-AF65-F5344CB8AC3E}">
        <p14:creationId xmlns:p14="http://schemas.microsoft.com/office/powerpoint/2010/main" val="41869443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8235894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17133094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70174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2124"/>
            <a:ext cx="7315200" cy="4873752"/>
          </a:xfrm>
          <a:prstGeom prst="rect">
            <a:avLst/>
          </a:prstGeom>
        </p:spPr>
      </p:pic>
    </p:spTree>
    <p:extLst>
      <p:ext uri="{BB962C8B-B14F-4D97-AF65-F5344CB8AC3E}">
        <p14:creationId xmlns:p14="http://schemas.microsoft.com/office/powerpoint/2010/main" val="24997251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133600"/>
            <a:ext cx="6172200" cy="923330"/>
          </a:xfrm>
          <a:prstGeom prst="rect">
            <a:avLst/>
          </a:prstGeom>
          <a:noFill/>
        </p:spPr>
        <p:txBody>
          <a:bodyPr wrap="square" rtlCol="0">
            <a:spAutoFit/>
          </a:bodyPr>
          <a:lstStyle/>
          <a:p>
            <a:r>
              <a:rPr lang="en-US" sz="5400" dirty="0" smtClean="0"/>
              <a:t>END OF BOX 10</a:t>
            </a:r>
            <a:endParaRPr lang="en-US" sz="5400" dirty="0"/>
          </a:p>
        </p:txBody>
      </p:sp>
    </p:spTree>
    <p:extLst>
      <p:ext uri="{BB962C8B-B14F-4D97-AF65-F5344CB8AC3E}">
        <p14:creationId xmlns:p14="http://schemas.microsoft.com/office/powerpoint/2010/main" val="38115423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696200" cy="369332"/>
          </a:xfrm>
          <a:prstGeom prst="rect">
            <a:avLst/>
          </a:prstGeom>
          <a:noFill/>
        </p:spPr>
        <p:txBody>
          <a:bodyPr wrap="square" rtlCol="0">
            <a:spAutoFit/>
          </a:bodyPr>
          <a:lstStyle/>
          <a:p>
            <a:r>
              <a:rPr lang="en-US" dirty="0" smtClean="0"/>
              <a:t>775. </a:t>
            </a:r>
            <a:r>
              <a:rPr lang="en-US" dirty="0" smtClean="0"/>
              <a:t>Battle Abbey, East Sussex. East front of Abbot’s House.</a:t>
            </a:r>
            <a:endParaRPr lang="en-US" dirty="0"/>
          </a:p>
        </p:txBody>
      </p:sp>
    </p:spTree>
    <p:extLst>
      <p:ext uri="{BB962C8B-B14F-4D97-AF65-F5344CB8AC3E}">
        <p14:creationId xmlns:p14="http://schemas.microsoft.com/office/powerpoint/2010/main" val="311328626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18" y="381000"/>
            <a:ext cx="7315200" cy="4873752"/>
          </a:xfrm>
          <a:prstGeom prst="rect">
            <a:avLst/>
          </a:prstGeom>
        </p:spPr>
      </p:pic>
      <p:sp>
        <p:nvSpPr>
          <p:cNvPr id="3" name="TextBox 2"/>
          <p:cNvSpPr txBox="1"/>
          <p:nvPr/>
        </p:nvSpPr>
        <p:spPr>
          <a:xfrm>
            <a:off x="990600" y="5562600"/>
            <a:ext cx="7208018" cy="369332"/>
          </a:xfrm>
          <a:prstGeom prst="rect">
            <a:avLst/>
          </a:prstGeom>
          <a:noFill/>
        </p:spPr>
        <p:txBody>
          <a:bodyPr wrap="square" rtlCol="0">
            <a:spAutoFit/>
          </a:bodyPr>
          <a:lstStyle/>
          <a:p>
            <a:r>
              <a:rPr lang="en-US" dirty="0" smtClean="0"/>
              <a:t>767. </a:t>
            </a:r>
            <a:r>
              <a:rPr lang="en-US" dirty="0" smtClean="0"/>
              <a:t>Battle Abbey, East Sussex. Arial view.</a:t>
            </a:r>
            <a:endParaRPr lang="en-US" dirty="0"/>
          </a:p>
        </p:txBody>
      </p:sp>
    </p:spTree>
    <p:extLst>
      <p:ext uri="{BB962C8B-B14F-4D97-AF65-F5344CB8AC3E}">
        <p14:creationId xmlns:p14="http://schemas.microsoft.com/office/powerpoint/2010/main" val="4437441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152400" y="2362200"/>
            <a:ext cx="3733800" cy="646331"/>
          </a:xfrm>
          <a:prstGeom prst="rect">
            <a:avLst/>
          </a:prstGeom>
          <a:noFill/>
        </p:spPr>
        <p:txBody>
          <a:bodyPr wrap="square" rtlCol="0">
            <a:spAutoFit/>
          </a:bodyPr>
          <a:lstStyle/>
          <a:p>
            <a:r>
              <a:rPr lang="en-US" dirty="0" smtClean="0"/>
              <a:t>S85-18.</a:t>
            </a:r>
            <a:r>
              <a:rPr lang="en-US" dirty="0" smtClean="0"/>
              <a:t> Battle Abbey, East Sussex.</a:t>
            </a:r>
          </a:p>
          <a:p>
            <a:r>
              <a:rPr lang="en-US" dirty="0" smtClean="0"/>
              <a:t>Interior, The Monk’s Common Room. </a:t>
            </a:r>
            <a:endParaRPr lang="en-US" dirty="0"/>
          </a:p>
        </p:txBody>
      </p:sp>
    </p:spTree>
    <p:extLst>
      <p:ext uri="{BB962C8B-B14F-4D97-AF65-F5344CB8AC3E}">
        <p14:creationId xmlns:p14="http://schemas.microsoft.com/office/powerpoint/2010/main" val="31107498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304800" y="2057400"/>
            <a:ext cx="3429000" cy="646331"/>
          </a:xfrm>
          <a:prstGeom prst="rect">
            <a:avLst/>
          </a:prstGeom>
          <a:noFill/>
        </p:spPr>
        <p:txBody>
          <a:bodyPr wrap="square" rtlCol="0">
            <a:spAutoFit/>
          </a:bodyPr>
          <a:lstStyle/>
          <a:p>
            <a:r>
              <a:rPr lang="en-US" dirty="0" smtClean="0"/>
              <a:t>54. Dover Castle. Kent. Roman Lighthouse.</a:t>
            </a:r>
            <a:endParaRPr lang="en-US" dirty="0"/>
          </a:p>
        </p:txBody>
      </p:sp>
    </p:spTree>
    <p:extLst>
      <p:ext uri="{BB962C8B-B14F-4D97-AF65-F5344CB8AC3E}">
        <p14:creationId xmlns:p14="http://schemas.microsoft.com/office/powerpoint/2010/main" val="358840704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89" y="381000"/>
            <a:ext cx="7315200" cy="4873752"/>
          </a:xfrm>
          <a:prstGeom prst="rect">
            <a:avLst/>
          </a:prstGeom>
        </p:spPr>
      </p:pic>
      <p:sp>
        <p:nvSpPr>
          <p:cNvPr id="4" name="TextBox 3"/>
          <p:cNvSpPr txBox="1"/>
          <p:nvPr/>
        </p:nvSpPr>
        <p:spPr>
          <a:xfrm>
            <a:off x="905189" y="5410200"/>
            <a:ext cx="7553011" cy="646331"/>
          </a:xfrm>
          <a:prstGeom prst="rect">
            <a:avLst/>
          </a:prstGeom>
          <a:noFill/>
        </p:spPr>
        <p:txBody>
          <a:bodyPr wrap="square" rtlCol="0">
            <a:spAutoFit/>
          </a:bodyPr>
          <a:lstStyle/>
          <a:p>
            <a:r>
              <a:rPr lang="en-US" dirty="0" smtClean="0"/>
              <a:t>55. Dover castle. Kent. From the south-west showing (left to right) the Constable’s Tower, Peverell’s Tower, Inner Curtain and Keep.</a:t>
            </a:r>
            <a:endParaRPr lang="en-US" dirty="0"/>
          </a:p>
        </p:txBody>
      </p:sp>
    </p:spTree>
    <p:extLst>
      <p:ext uri="{BB962C8B-B14F-4D97-AF65-F5344CB8AC3E}">
        <p14:creationId xmlns:p14="http://schemas.microsoft.com/office/powerpoint/2010/main" val="36658404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288</Words>
  <Application>Microsoft Office PowerPoint</Application>
  <PresentationFormat>On-screen Show (4:3)</PresentationFormat>
  <Paragraphs>24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12</cp:revision>
  <dcterms:created xsi:type="dcterms:W3CDTF">2018-12-05T20:16:09Z</dcterms:created>
  <dcterms:modified xsi:type="dcterms:W3CDTF">2018-12-06T06:01:47Z</dcterms:modified>
</cp:coreProperties>
</file>