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7772400"/>
  <p:notesSz cx="12057063" cy="6858000"/>
  <p:defaultTextStyle>
    <a:defPPr>
      <a:defRPr lang="en-US"/>
    </a:defPPr>
    <a:lvl1pPr marL="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166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03319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5498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0664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58299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09959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6162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1328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6667" autoAdjust="0"/>
  </p:normalViewPr>
  <p:slideViewPr>
    <p:cSldViewPr>
      <p:cViewPr varScale="1">
        <p:scale>
          <a:sx n="110" d="100"/>
          <a:sy n="110" d="100"/>
        </p:scale>
        <p:origin x="-396" y="-90"/>
      </p:cViewPr>
      <p:guideLst>
        <p:guide orient="horz" pos="2448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24727" cy="342900"/>
          </a:xfrm>
          <a:prstGeom prst="rect">
            <a:avLst/>
          </a:prstGeom>
        </p:spPr>
        <p:txBody>
          <a:bodyPr vert="horz" lIns="109728" tIns="54864" rIns="109728" bIns="54864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829546" y="0"/>
            <a:ext cx="5224727" cy="342900"/>
          </a:xfrm>
          <a:prstGeom prst="rect">
            <a:avLst/>
          </a:prstGeom>
        </p:spPr>
        <p:txBody>
          <a:bodyPr vert="horz" lIns="109728" tIns="54864" rIns="109728" bIns="54864" rtlCol="0"/>
          <a:lstStyle>
            <a:lvl1pPr algn="r">
              <a:defRPr sz="1400"/>
            </a:lvl1pPr>
          </a:lstStyle>
          <a:p>
            <a:fld id="{F6F73556-B081-472F-8CDD-B1D07932D7E8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10013" y="512763"/>
            <a:ext cx="4237037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9728" tIns="54864" rIns="109728" bIns="548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05707" y="3257550"/>
            <a:ext cx="9645650" cy="3086100"/>
          </a:xfrm>
          <a:prstGeom prst="rect">
            <a:avLst/>
          </a:prstGeom>
        </p:spPr>
        <p:txBody>
          <a:bodyPr vert="horz" lIns="109728" tIns="54864" rIns="109728" bIns="548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5224727" cy="342900"/>
          </a:xfrm>
          <a:prstGeom prst="rect">
            <a:avLst/>
          </a:prstGeom>
        </p:spPr>
        <p:txBody>
          <a:bodyPr vert="horz" lIns="109728" tIns="54864" rIns="109728" bIns="54864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829546" y="6513910"/>
            <a:ext cx="5224727" cy="342900"/>
          </a:xfrm>
          <a:prstGeom prst="rect">
            <a:avLst/>
          </a:prstGeom>
        </p:spPr>
        <p:txBody>
          <a:bodyPr vert="horz" lIns="109728" tIns="54864" rIns="109728" bIns="54864" rtlCol="0" anchor="b"/>
          <a:lstStyle>
            <a:lvl1pPr algn="r">
              <a:defRPr sz="1400"/>
            </a:lvl1pPr>
          </a:lstStyle>
          <a:p>
            <a:fld id="{21A6B92B-7947-4319-B22F-ADE1943E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0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5166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03319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65498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0664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758299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309959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86162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41328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10013" y="512763"/>
            <a:ext cx="4237037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6B92B-7947-4319-B22F-ADE1943E51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7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1" y="2414483"/>
            <a:ext cx="10881360" cy="16660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404360"/>
            <a:ext cx="89611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03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58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09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41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1" y="311257"/>
            <a:ext cx="2880361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11257"/>
            <a:ext cx="842772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6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0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4994487"/>
            <a:ext cx="10881360" cy="1543685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3294276"/>
            <a:ext cx="10881360" cy="170021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16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0331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549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066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5829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0995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61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132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00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1" y="1813562"/>
            <a:ext cx="5654040" cy="512942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813562"/>
            <a:ext cx="5654040" cy="512942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1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739796"/>
            <a:ext cx="5656263" cy="72506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660" indent="0">
              <a:buNone/>
              <a:defRPr sz="2400" b="1"/>
            </a:lvl2pPr>
            <a:lvl3pPr marL="1103319" indent="0">
              <a:buNone/>
              <a:defRPr sz="2200" b="1"/>
            </a:lvl3pPr>
            <a:lvl4pPr marL="1654980" indent="0">
              <a:buNone/>
              <a:defRPr sz="1900" b="1"/>
            </a:lvl4pPr>
            <a:lvl5pPr marL="2206640" indent="0">
              <a:buNone/>
              <a:defRPr sz="1900" b="1"/>
            </a:lvl5pPr>
            <a:lvl6pPr marL="2758299" indent="0">
              <a:buNone/>
              <a:defRPr sz="1900" b="1"/>
            </a:lvl6pPr>
            <a:lvl7pPr marL="3309959" indent="0">
              <a:buNone/>
              <a:defRPr sz="1900" b="1"/>
            </a:lvl7pPr>
            <a:lvl8pPr marL="3861620" indent="0">
              <a:buNone/>
              <a:defRPr sz="1900" b="1"/>
            </a:lvl8pPr>
            <a:lvl9pPr marL="441328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464859"/>
            <a:ext cx="5656263" cy="447812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739796"/>
            <a:ext cx="5658486" cy="72506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660" indent="0">
              <a:buNone/>
              <a:defRPr sz="2400" b="1"/>
            </a:lvl2pPr>
            <a:lvl3pPr marL="1103319" indent="0">
              <a:buNone/>
              <a:defRPr sz="2200" b="1"/>
            </a:lvl3pPr>
            <a:lvl4pPr marL="1654980" indent="0">
              <a:buNone/>
              <a:defRPr sz="1900" b="1"/>
            </a:lvl4pPr>
            <a:lvl5pPr marL="2206640" indent="0">
              <a:buNone/>
              <a:defRPr sz="1900" b="1"/>
            </a:lvl5pPr>
            <a:lvl6pPr marL="2758299" indent="0">
              <a:buNone/>
              <a:defRPr sz="1900" b="1"/>
            </a:lvl6pPr>
            <a:lvl7pPr marL="3309959" indent="0">
              <a:buNone/>
              <a:defRPr sz="1900" b="1"/>
            </a:lvl7pPr>
            <a:lvl8pPr marL="3861620" indent="0">
              <a:buNone/>
              <a:defRPr sz="1900" b="1"/>
            </a:lvl8pPr>
            <a:lvl9pPr marL="441328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464859"/>
            <a:ext cx="5658486" cy="447812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8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6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6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09456"/>
            <a:ext cx="4211639" cy="131699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2" y="309459"/>
            <a:ext cx="7156450" cy="6633528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626449"/>
            <a:ext cx="4211639" cy="5316538"/>
          </a:xfrm>
        </p:spPr>
        <p:txBody>
          <a:bodyPr/>
          <a:lstStyle>
            <a:lvl1pPr marL="0" indent="0">
              <a:buNone/>
              <a:defRPr sz="1700"/>
            </a:lvl1pPr>
            <a:lvl2pPr marL="551660" indent="0">
              <a:buNone/>
              <a:defRPr sz="1500"/>
            </a:lvl2pPr>
            <a:lvl3pPr marL="1103319" indent="0">
              <a:buNone/>
              <a:defRPr sz="1200"/>
            </a:lvl3pPr>
            <a:lvl4pPr marL="1654980" indent="0">
              <a:buNone/>
              <a:defRPr sz="1100"/>
            </a:lvl4pPr>
            <a:lvl5pPr marL="2206640" indent="0">
              <a:buNone/>
              <a:defRPr sz="1100"/>
            </a:lvl5pPr>
            <a:lvl6pPr marL="2758299" indent="0">
              <a:buNone/>
              <a:defRPr sz="1100"/>
            </a:lvl6pPr>
            <a:lvl7pPr marL="3309959" indent="0">
              <a:buNone/>
              <a:defRPr sz="1100"/>
            </a:lvl7pPr>
            <a:lvl8pPr marL="3861620" indent="0">
              <a:buNone/>
              <a:defRPr sz="1100"/>
            </a:lvl8pPr>
            <a:lvl9pPr marL="441328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1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440680"/>
            <a:ext cx="7680960" cy="642303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94479"/>
            <a:ext cx="7680960" cy="4663440"/>
          </a:xfrm>
        </p:spPr>
        <p:txBody>
          <a:bodyPr/>
          <a:lstStyle>
            <a:lvl1pPr marL="0" indent="0">
              <a:buNone/>
              <a:defRPr sz="3900"/>
            </a:lvl1pPr>
            <a:lvl2pPr marL="551660" indent="0">
              <a:buNone/>
              <a:defRPr sz="3300"/>
            </a:lvl2pPr>
            <a:lvl3pPr marL="1103319" indent="0">
              <a:buNone/>
              <a:defRPr sz="2900"/>
            </a:lvl3pPr>
            <a:lvl4pPr marL="1654980" indent="0">
              <a:buNone/>
              <a:defRPr sz="2400"/>
            </a:lvl4pPr>
            <a:lvl5pPr marL="2206640" indent="0">
              <a:buNone/>
              <a:defRPr sz="2400"/>
            </a:lvl5pPr>
            <a:lvl6pPr marL="2758299" indent="0">
              <a:buNone/>
              <a:defRPr sz="2400"/>
            </a:lvl6pPr>
            <a:lvl7pPr marL="3309959" indent="0">
              <a:buNone/>
              <a:defRPr sz="2400"/>
            </a:lvl7pPr>
            <a:lvl8pPr marL="3861620" indent="0">
              <a:buNone/>
              <a:defRPr sz="2400"/>
            </a:lvl8pPr>
            <a:lvl9pPr marL="441328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6082983"/>
            <a:ext cx="7680960" cy="912177"/>
          </a:xfrm>
        </p:spPr>
        <p:txBody>
          <a:bodyPr/>
          <a:lstStyle>
            <a:lvl1pPr marL="0" indent="0">
              <a:buNone/>
              <a:defRPr sz="1700"/>
            </a:lvl1pPr>
            <a:lvl2pPr marL="551660" indent="0">
              <a:buNone/>
              <a:defRPr sz="1500"/>
            </a:lvl2pPr>
            <a:lvl3pPr marL="1103319" indent="0">
              <a:buNone/>
              <a:defRPr sz="1200"/>
            </a:lvl3pPr>
            <a:lvl4pPr marL="1654980" indent="0">
              <a:buNone/>
              <a:defRPr sz="1100"/>
            </a:lvl4pPr>
            <a:lvl5pPr marL="2206640" indent="0">
              <a:buNone/>
              <a:defRPr sz="1100"/>
            </a:lvl5pPr>
            <a:lvl6pPr marL="2758299" indent="0">
              <a:buNone/>
              <a:defRPr sz="1100"/>
            </a:lvl6pPr>
            <a:lvl7pPr marL="3309959" indent="0">
              <a:buNone/>
              <a:defRPr sz="1100"/>
            </a:lvl7pPr>
            <a:lvl8pPr marL="3861620" indent="0">
              <a:buNone/>
              <a:defRPr sz="1100"/>
            </a:lvl8pPr>
            <a:lvl9pPr marL="441328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9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11257"/>
            <a:ext cx="11521440" cy="1295401"/>
          </a:xfrm>
          <a:prstGeom prst="rect">
            <a:avLst/>
          </a:prstGeom>
        </p:spPr>
        <p:txBody>
          <a:bodyPr vert="horz" lIns="110332" tIns="55165" rIns="110332" bIns="5516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13562"/>
            <a:ext cx="11521440" cy="5129425"/>
          </a:xfrm>
          <a:prstGeom prst="rect">
            <a:avLst/>
          </a:prstGeom>
        </p:spPr>
        <p:txBody>
          <a:bodyPr vert="horz" lIns="110332" tIns="55165" rIns="110332" bIns="551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1" y="7203864"/>
            <a:ext cx="2987040" cy="413808"/>
          </a:xfrm>
          <a:prstGeom prst="rect">
            <a:avLst/>
          </a:prstGeom>
        </p:spPr>
        <p:txBody>
          <a:bodyPr vert="horz" lIns="110332" tIns="55165" rIns="110332" bIns="55165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34B9F-87C6-42A4-8BC5-732519A38ABA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vert="horz" lIns="110332" tIns="55165" rIns="110332" bIns="55165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7203864"/>
            <a:ext cx="2987040" cy="413808"/>
          </a:xfrm>
          <a:prstGeom prst="rect">
            <a:avLst/>
          </a:prstGeom>
        </p:spPr>
        <p:txBody>
          <a:bodyPr vert="horz" lIns="110332" tIns="55165" rIns="110332" bIns="55165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2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03319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3745" indent="-413745" algn="l" defTabSz="1103319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6447" indent="-344787" algn="l" defTabSz="110331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79151" indent="-275830" algn="l" defTabSz="1103319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30810" indent="-275830" algn="l" defTabSz="110331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82470" indent="-275830" algn="l" defTabSz="110331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34130" indent="-275830" algn="l" defTabSz="1103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85789" indent="-275830" algn="l" defTabSz="1103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37450" indent="-275830" algn="l" defTabSz="1103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89110" indent="-275830" algn="l" defTabSz="1103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166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3319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498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664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8299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959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6162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1328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45752" y="514648"/>
            <a:ext cx="1361589" cy="2183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007340" y="733045"/>
            <a:ext cx="0" cy="300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007341" y="1033348"/>
            <a:ext cx="160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2167527" y="1033348"/>
            <a:ext cx="0" cy="453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2167527" y="1487211"/>
            <a:ext cx="4004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278185" y="1886039"/>
            <a:ext cx="297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11113" y="7352127"/>
            <a:ext cx="10548801" cy="705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2544459" y="1886041"/>
            <a:ext cx="30913" cy="55013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1749891" y="2775285"/>
            <a:ext cx="1127982" cy="69827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493952" y="457534"/>
            <a:ext cx="1010861" cy="385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562574" y="469639"/>
            <a:ext cx="938865" cy="365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655914" y="452664"/>
            <a:ext cx="906660" cy="3769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843999" y="474151"/>
            <a:ext cx="804621" cy="356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922926" y="468697"/>
            <a:ext cx="921074" cy="361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12201954" y="1886040"/>
            <a:ext cx="124355" cy="168740"/>
          </a:xfrm>
          <a:custGeom>
            <a:avLst/>
            <a:gdLst>
              <a:gd name="connsiteX0" fmla="*/ 132347 w 132347"/>
              <a:gd name="connsiteY0" fmla="*/ 0 h 348916"/>
              <a:gd name="connsiteX1" fmla="*/ 132347 w 132347"/>
              <a:gd name="connsiteY1" fmla="*/ 0 h 348916"/>
              <a:gd name="connsiteX2" fmla="*/ 36094 w 132347"/>
              <a:gd name="connsiteY2" fmla="*/ 36095 h 348916"/>
              <a:gd name="connsiteX3" fmla="*/ 24063 w 132347"/>
              <a:gd name="connsiteY3" fmla="*/ 72190 h 348916"/>
              <a:gd name="connsiteX4" fmla="*/ 12031 w 132347"/>
              <a:gd name="connsiteY4" fmla="*/ 156411 h 348916"/>
              <a:gd name="connsiteX5" fmla="*/ 12031 w 132347"/>
              <a:gd name="connsiteY5" fmla="*/ 336884 h 348916"/>
              <a:gd name="connsiteX6" fmla="*/ 24063 w 132347"/>
              <a:gd name="connsiteY6" fmla="*/ 324853 h 348916"/>
              <a:gd name="connsiteX7" fmla="*/ 0 w 132347"/>
              <a:gd name="connsiteY7" fmla="*/ 348916 h 348916"/>
              <a:gd name="connsiteX8" fmla="*/ 24063 w 132347"/>
              <a:gd name="connsiteY8" fmla="*/ 336884 h 34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347" h="348916">
                <a:moveTo>
                  <a:pt x="132347" y="0"/>
                </a:moveTo>
                <a:lnTo>
                  <a:pt x="132347" y="0"/>
                </a:lnTo>
                <a:cubicBezTo>
                  <a:pt x="100263" y="12032"/>
                  <a:pt x="64605" y="17087"/>
                  <a:pt x="36094" y="36095"/>
                </a:cubicBezTo>
                <a:cubicBezTo>
                  <a:pt x="25542" y="43130"/>
                  <a:pt x="26550" y="59754"/>
                  <a:pt x="24063" y="72190"/>
                </a:cubicBezTo>
                <a:cubicBezTo>
                  <a:pt x="18501" y="99998"/>
                  <a:pt x="13319" y="128082"/>
                  <a:pt x="12031" y="156411"/>
                </a:cubicBezTo>
                <a:cubicBezTo>
                  <a:pt x="9299" y="216507"/>
                  <a:pt x="12031" y="276726"/>
                  <a:pt x="12031" y="336884"/>
                </a:cubicBezTo>
                <a:lnTo>
                  <a:pt x="24063" y="324853"/>
                </a:lnTo>
                <a:lnTo>
                  <a:pt x="0" y="348916"/>
                </a:lnTo>
                <a:lnTo>
                  <a:pt x="24063" y="33688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flipH="1" flipV="1">
            <a:off x="433840" y="2775560"/>
            <a:ext cx="18594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8845831" y="1421410"/>
            <a:ext cx="888802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122818" y="2706006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7428" y="2707589"/>
            <a:ext cx="1815802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783229" y="2715064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148287" y="3162095"/>
            <a:ext cx="1819141" cy="4322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967428" y="3151858"/>
            <a:ext cx="1842149" cy="433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8793504" y="3148306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200979" y="4031327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200451" y="4459984"/>
            <a:ext cx="1842149" cy="428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184119" y="5367813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185347" y="5813995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V="1">
            <a:off x="2877873" y="3074439"/>
            <a:ext cx="0" cy="4277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7046290" y="4031327"/>
            <a:ext cx="1815278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7046290" y="4463648"/>
            <a:ext cx="1815278" cy="425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8861567" y="4028834"/>
            <a:ext cx="1763811" cy="426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8845830" y="4463648"/>
            <a:ext cx="1784288" cy="4072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7015025" y="5370243"/>
            <a:ext cx="1842149" cy="4224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7024337" y="5795598"/>
            <a:ext cx="1842149" cy="453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8866486" y="5370243"/>
            <a:ext cx="1842149" cy="4134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8862179" y="5792660"/>
            <a:ext cx="1842149" cy="456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10421983" y="6941995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8564667" y="6946791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2999332" y="2933462"/>
            <a:ext cx="412542" cy="758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3014920" y="3705420"/>
            <a:ext cx="400467" cy="758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3014920" y="4486784"/>
            <a:ext cx="400467" cy="758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3005368" y="5235457"/>
            <a:ext cx="400467" cy="758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001571" y="6007889"/>
            <a:ext cx="400467" cy="758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287177" y="843217"/>
            <a:ext cx="992561" cy="54531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dirty="0"/>
              <a:t>Visitor</a:t>
            </a:r>
          </a:p>
          <a:p>
            <a:r>
              <a:rPr lang="en-US" sz="1500" dirty="0"/>
              <a:t>Parking</a:t>
            </a:r>
            <a:endParaRPr lang="en-US" sz="2500" dirty="0"/>
          </a:p>
        </p:txBody>
      </p:sp>
      <p:cxnSp>
        <p:nvCxnSpPr>
          <p:cNvPr id="123" name="Straight Arrow Connector 122"/>
          <p:cNvCxnSpPr/>
          <p:nvPr/>
        </p:nvCxnSpPr>
        <p:spPr>
          <a:xfrm flipH="1">
            <a:off x="411839" y="1362983"/>
            <a:ext cx="45579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4582807" y="6263661"/>
            <a:ext cx="949288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4559353" y="1030718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 Lane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034780" y="2389773"/>
            <a:ext cx="917607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 Lane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627918" y="3626261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4718839" y="4976292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97084" y="3406039"/>
            <a:ext cx="1041214" cy="54531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dirty="0"/>
              <a:t>Water Facet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1871019" y="1494134"/>
            <a:ext cx="711707" cy="3914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Dealer</a:t>
            </a:r>
            <a:r>
              <a:rPr lang="en-US" sz="1000" dirty="0"/>
              <a:t> </a:t>
            </a:r>
            <a:r>
              <a:rPr lang="en-US" sz="1000" b="1" dirty="0"/>
              <a:t>Entrance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738094" y="3628186"/>
            <a:ext cx="516744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600" b="1" dirty="0"/>
              <a:t>15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9445931" y="4827373"/>
            <a:ext cx="516744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600" b="1" dirty="0"/>
              <a:t>15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9983179" y="6283036"/>
            <a:ext cx="516744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600" b="1" dirty="0"/>
              <a:t>15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7921434" y="2450296"/>
            <a:ext cx="590338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90</a:t>
            </a:r>
            <a:r>
              <a:rPr lang="en-US" sz="1500" dirty="0"/>
              <a:t>’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8231357" y="3804253"/>
            <a:ext cx="590338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90</a:t>
            </a:r>
            <a:r>
              <a:rPr lang="en-US" sz="1500" dirty="0"/>
              <a:t>’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8320144" y="5120328"/>
            <a:ext cx="590338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90</a:t>
            </a:r>
            <a:r>
              <a:rPr lang="en-US" sz="1500" dirty="0"/>
              <a:t>’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551275" y="5629093"/>
            <a:ext cx="527984" cy="28370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300" b="1" dirty="0"/>
              <a:t>40</a:t>
            </a:r>
            <a:r>
              <a:rPr lang="en-US" sz="1300" dirty="0"/>
              <a:t>’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627918" y="4303542"/>
            <a:ext cx="397060" cy="28370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300" b="1" dirty="0"/>
              <a:t>40</a:t>
            </a:r>
            <a:r>
              <a:rPr lang="en-US" sz="1300" dirty="0"/>
              <a:t>’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582806" y="2985891"/>
            <a:ext cx="527984" cy="28370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300" b="1" dirty="0"/>
              <a:t>40</a:t>
            </a:r>
            <a:r>
              <a:rPr lang="en-US" sz="1300" dirty="0"/>
              <a:t>’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90204" y="2746804"/>
            <a:ext cx="365644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10’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400745" y="3217779"/>
            <a:ext cx="352480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25’</a:t>
            </a:r>
          </a:p>
        </p:txBody>
      </p:sp>
      <p:sp>
        <p:nvSpPr>
          <p:cNvPr id="151" name="TextBox 150"/>
          <p:cNvSpPr txBox="1"/>
          <p:nvPr/>
        </p:nvSpPr>
        <p:spPr>
          <a:xfrm rot="16200000">
            <a:off x="3839266" y="3917042"/>
            <a:ext cx="875307" cy="31855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152" name="TextBox 151"/>
          <p:cNvSpPr txBox="1"/>
          <p:nvPr/>
        </p:nvSpPr>
        <p:spPr>
          <a:xfrm rot="16200000">
            <a:off x="10847397" y="4323455"/>
            <a:ext cx="875307" cy="31855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cxnSp>
        <p:nvCxnSpPr>
          <p:cNvPr id="154" name="Straight Arrow Connector 153"/>
          <p:cNvCxnSpPr/>
          <p:nvPr/>
        </p:nvCxnSpPr>
        <p:spPr>
          <a:xfrm flipV="1">
            <a:off x="4849662" y="2729077"/>
            <a:ext cx="0" cy="295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148" idx="2"/>
          </p:cNvCxnSpPr>
          <p:nvPr/>
        </p:nvCxnSpPr>
        <p:spPr>
          <a:xfrm>
            <a:off x="4846798" y="3269593"/>
            <a:ext cx="0" cy="261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 flipH="1" flipV="1">
            <a:off x="4812861" y="4083367"/>
            <a:ext cx="1" cy="267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flipH="1">
            <a:off x="4823429" y="4586044"/>
            <a:ext cx="3020" cy="306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V="1">
            <a:off x="4849662" y="5365097"/>
            <a:ext cx="0" cy="295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>
            <a:off x="4847237" y="5865695"/>
            <a:ext cx="2425" cy="323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>
            <a:off x="8253489" y="2598571"/>
            <a:ext cx="23766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142" idx="1"/>
          </p:cNvCxnSpPr>
          <p:nvPr/>
        </p:nvCxnSpPr>
        <p:spPr>
          <a:xfrm flipH="1" flipV="1">
            <a:off x="5259470" y="2598571"/>
            <a:ext cx="2661964" cy="89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642508" y="758134"/>
            <a:ext cx="589930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0x25</a:t>
            </a:r>
            <a:r>
              <a:rPr lang="en-US" sz="800" dirty="0"/>
              <a:t>’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10810057" y="766701"/>
            <a:ext cx="760888" cy="48375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300" b="1" dirty="0"/>
              <a:t>Porta</a:t>
            </a:r>
          </a:p>
          <a:p>
            <a:r>
              <a:rPr lang="en-US" sz="1300" b="1" dirty="0"/>
              <a:t>Potties</a:t>
            </a:r>
          </a:p>
        </p:txBody>
      </p:sp>
      <p:cxnSp>
        <p:nvCxnSpPr>
          <p:cNvPr id="182" name="Straight Arrow Connector 181"/>
          <p:cNvCxnSpPr/>
          <p:nvPr/>
        </p:nvCxnSpPr>
        <p:spPr>
          <a:xfrm>
            <a:off x="8615313" y="3943598"/>
            <a:ext cx="19734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43" idx="1"/>
          </p:cNvCxnSpPr>
          <p:nvPr/>
        </p:nvCxnSpPr>
        <p:spPr>
          <a:xfrm flipH="1" flipV="1">
            <a:off x="5259469" y="3959426"/>
            <a:ext cx="2971888" cy="2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>
            <a:off x="8650444" y="5291488"/>
            <a:ext cx="1969313" cy="3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 flipH="1" flipV="1">
            <a:off x="5247233" y="5289430"/>
            <a:ext cx="303304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9929528" y="1168969"/>
            <a:ext cx="409249" cy="2529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100" dirty="0"/>
              <a:t>30’</a:t>
            </a:r>
          </a:p>
        </p:txBody>
      </p:sp>
      <p:cxnSp>
        <p:nvCxnSpPr>
          <p:cNvPr id="197" name="Straight Arrow Connector 196"/>
          <p:cNvCxnSpPr>
            <a:stCxn id="195" idx="1"/>
          </p:cNvCxnSpPr>
          <p:nvPr/>
        </p:nvCxnSpPr>
        <p:spPr>
          <a:xfrm flipH="1">
            <a:off x="2631788" y="1295431"/>
            <a:ext cx="7297740" cy="11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 flipV="1">
            <a:off x="10183735" y="1286817"/>
            <a:ext cx="40502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10645753" y="514649"/>
            <a:ext cx="1592734" cy="28370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300" b="1" dirty="0"/>
              <a:t>Sea</a:t>
            </a:r>
            <a:r>
              <a:rPr lang="en-US" sz="1300" dirty="0"/>
              <a:t> </a:t>
            </a:r>
            <a:r>
              <a:rPr lang="en-US" sz="1300" b="1" dirty="0"/>
              <a:t>Train</a:t>
            </a:r>
          </a:p>
        </p:txBody>
      </p:sp>
      <p:cxnSp>
        <p:nvCxnSpPr>
          <p:cNvPr id="209" name="Straight Arrow Connector 208"/>
          <p:cNvCxnSpPr/>
          <p:nvPr/>
        </p:nvCxnSpPr>
        <p:spPr>
          <a:xfrm flipH="1" flipV="1">
            <a:off x="3524075" y="2959934"/>
            <a:ext cx="1" cy="260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/>
          <p:nvPr/>
        </p:nvCxnSpPr>
        <p:spPr>
          <a:xfrm flipH="1">
            <a:off x="3513921" y="3473562"/>
            <a:ext cx="10196" cy="186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ectangle 212"/>
          <p:cNvSpPr/>
          <p:nvPr/>
        </p:nvSpPr>
        <p:spPr>
          <a:xfrm>
            <a:off x="5843659" y="6771244"/>
            <a:ext cx="200233" cy="607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6174045" y="6779884"/>
            <a:ext cx="200233" cy="607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6480894" y="6774692"/>
            <a:ext cx="200233" cy="607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/>
        </p:nvSpPr>
        <p:spPr>
          <a:xfrm>
            <a:off x="4892199" y="3022425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/>
        </p:nvSpPr>
        <p:spPr>
          <a:xfrm>
            <a:off x="4934879" y="4331937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25" name="Rectangle 224"/>
          <p:cNvSpPr/>
          <p:nvPr/>
        </p:nvSpPr>
        <p:spPr>
          <a:xfrm>
            <a:off x="4915404" y="5694649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/>
        </p:nvSpPr>
        <p:spPr>
          <a:xfrm>
            <a:off x="10630118" y="3020859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27" name="Rectangle 226"/>
          <p:cNvSpPr/>
          <p:nvPr/>
        </p:nvSpPr>
        <p:spPr>
          <a:xfrm>
            <a:off x="10647767" y="4297977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/>
        </p:nvSpPr>
        <p:spPr>
          <a:xfrm>
            <a:off x="10708634" y="5672288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/>
        </p:nvSpPr>
        <p:spPr>
          <a:xfrm>
            <a:off x="10648916" y="1714904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7880507" y="4311180"/>
            <a:ext cx="336094" cy="240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75760" y="1669633"/>
            <a:ext cx="336094" cy="240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35" name="TextBox 234"/>
          <p:cNvSpPr txBox="1"/>
          <p:nvPr/>
        </p:nvSpPr>
        <p:spPr>
          <a:xfrm>
            <a:off x="4507012" y="121824"/>
            <a:ext cx="2614629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dirty="0" smtClean="0"/>
              <a:t>Titan Way</a:t>
            </a:r>
            <a:endParaRPr lang="en-US" dirty="0"/>
          </a:p>
        </p:txBody>
      </p:sp>
      <p:sp>
        <p:nvSpPr>
          <p:cNvPr id="236" name="TextBox 235"/>
          <p:cNvSpPr txBox="1"/>
          <p:nvPr/>
        </p:nvSpPr>
        <p:spPr>
          <a:xfrm rot="5400000">
            <a:off x="11078970" y="4152565"/>
            <a:ext cx="2766347" cy="43466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dirty="0" smtClean="0"/>
              <a:t>Cardinal Way</a:t>
            </a:r>
            <a:endParaRPr lang="en-US" dirty="0"/>
          </a:p>
        </p:txBody>
      </p:sp>
      <p:sp>
        <p:nvSpPr>
          <p:cNvPr id="237" name="TextBox 236"/>
          <p:cNvSpPr txBox="1"/>
          <p:nvPr/>
        </p:nvSpPr>
        <p:spPr>
          <a:xfrm>
            <a:off x="3690778" y="7040425"/>
            <a:ext cx="1537495" cy="36064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800" b="1" dirty="0"/>
              <a:t>Olympic</a:t>
            </a:r>
            <a:r>
              <a:rPr lang="en-US" sz="1800" dirty="0"/>
              <a:t> </a:t>
            </a:r>
            <a:r>
              <a:rPr lang="en-US" sz="1800" b="1" dirty="0"/>
              <a:t>Hall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11820455" y="6218632"/>
            <a:ext cx="400467" cy="715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/>
        </p:nvSpPr>
        <p:spPr>
          <a:xfrm>
            <a:off x="11826405" y="5535047"/>
            <a:ext cx="381168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11819050" y="4834549"/>
            <a:ext cx="400467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/>
        </p:nvSpPr>
        <p:spPr>
          <a:xfrm>
            <a:off x="11826405" y="4140943"/>
            <a:ext cx="381168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11820455" y="3440380"/>
            <a:ext cx="387118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/>
        </p:nvSpPr>
        <p:spPr>
          <a:xfrm>
            <a:off x="11819050" y="2739993"/>
            <a:ext cx="400467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11826406" y="2063707"/>
            <a:ext cx="400467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52" name="TextBox 251"/>
          <p:cNvSpPr txBox="1"/>
          <p:nvPr/>
        </p:nvSpPr>
        <p:spPr>
          <a:xfrm>
            <a:off x="5729841" y="6505672"/>
            <a:ext cx="1288874" cy="2529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100" b="1" dirty="0"/>
              <a:t>Handicap Parking</a:t>
            </a:r>
          </a:p>
        </p:txBody>
      </p:sp>
      <p:sp>
        <p:nvSpPr>
          <p:cNvPr id="253" name="Arc 252"/>
          <p:cNvSpPr/>
          <p:nvPr/>
        </p:nvSpPr>
        <p:spPr>
          <a:xfrm rot="20845843">
            <a:off x="904917" y="3253414"/>
            <a:ext cx="1127982" cy="69827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cxnSp>
        <p:nvCxnSpPr>
          <p:cNvPr id="255" name="Straight Connector 254"/>
          <p:cNvCxnSpPr>
            <a:stCxn id="253" idx="2"/>
          </p:cNvCxnSpPr>
          <p:nvPr/>
        </p:nvCxnSpPr>
        <p:spPr>
          <a:xfrm flipH="1">
            <a:off x="1996893" y="3489424"/>
            <a:ext cx="22490" cy="38777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 flipH="1">
            <a:off x="377358" y="3248706"/>
            <a:ext cx="1024553" cy="3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/>
          <p:cNvSpPr txBox="1"/>
          <p:nvPr/>
        </p:nvSpPr>
        <p:spPr>
          <a:xfrm>
            <a:off x="9674972" y="3628187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9184047" y="6369958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9874239" y="4908334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247671" y="1908698"/>
            <a:ext cx="816490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Light Pole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632377" y="4163678"/>
            <a:ext cx="1298576" cy="3760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900" b="1" dirty="0"/>
              <a:t>=</a:t>
            </a:r>
            <a:r>
              <a:rPr lang="en-US" sz="1300" b="1" dirty="0"/>
              <a:t> </a:t>
            </a:r>
            <a:r>
              <a:rPr lang="en-US" sz="1600" b="1" dirty="0"/>
              <a:t>Light Pole</a:t>
            </a:r>
          </a:p>
        </p:txBody>
      </p:sp>
      <p:sp>
        <p:nvSpPr>
          <p:cNvPr id="270" name="TextBox 269"/>
          <p:cNvSpPr txBox="1"/>
          <p:nvPr/>
        </p:nvSpPr>
        <p:spPr>
          <a:xfrm>
            <a:off x="11785134" y="1875138"/>
            <a:ext cx="439461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10’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11489663" y="2294200"/>
            <a:ext cx="351080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25</a:t>
            </a:r>
            <a:r>
              <a:rPr lang="en-US" sz="1000" dirty="0"/>
              <a:t>’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81207" y="537024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6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9270422" y="7040806"/>
            <a:ext cx="316330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9601638" y="579432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7843968" y="5787637"/>
            <a:ext cx="321733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4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5870487" y="582157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5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9607543" y="5315197"/>
            <a:ext cx="332645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8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7768492" y="5362762"/>
            <a:ext cx="336558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7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1285051" y="711054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9534248" y="449062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9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7620224" y="448740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10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5877027" y="4453705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11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9488298" y="401634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14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7855744" y="402712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13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843658" y="404536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12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9525805" y="3201274"/>
            <a:ext cx="34843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15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7656872" y="3144103"/>
            <a:ext cx="325316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16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5825563" y="313740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17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9525805" y="2709809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20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671497" y="2701801"/>
            <a:ext cx="310690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19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5803357" y="270180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18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9989637" y="1835575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21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9071550" y="1845854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22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8147488" y="1873590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23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7355642" y="1859110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24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6382137" y="183308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25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7343701" y="1383457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29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5475401" y="139903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 smtClean="0"/>
              <a:t>27B</a:t>
            </a:r>
            <a:endParaRPr lang="en-US" sz="10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8181060" y="1421410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30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9065742" y="1415650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31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9929528" y="1415649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32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9741316" y="460114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33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8850986" y="448414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34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7927561" y="45025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35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7086642" y="429625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36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6228669" y="45001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37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3062916" y="3126965"/>
            <a:ext cx="329107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39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3035375" y="395662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40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3031430" y="471322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41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3035151" y="535885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42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3020910" y="6263661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43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11852257" y="6405470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50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11840742" y="571279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49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11852867" y="5027071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48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11819049" y="4363444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47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11832238" y="361135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46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11834514" y="286742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45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1840743" y="215630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44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1687713" y="2091985"/>
            <a:ext cx="0" cy="221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1689710" y="2535611"/>
            <a:ext cx="0" cy="1964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own Arrow 24"/>
          <p:cNvSpPr/>
          <p:nvPr/>
        </p:nvSpPr>
        <p:spPr>
          <a:xfrm>
            <a:off x="5247233" y="7014153"/>
            <a:ext cx="48055" cy="2998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8" name="Left Arrow 27"/>
          <p:cNvSpPr/>
          <p:nvPr/>
        </p:nvSpPr>
        <p:spPr>
          <a:xfrm>
            <a:off x="183023" y="3638772"/>
            <a:ext cx="734366" cy="711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531761" y="449810"/>
            <a:ext cx="11475580" cy="0"/>
          </a:xfrm>
          <a:prstGeom prst="line">
            <a:avLst/>
          </a:prstGeom>
          <a:ln>
            <a:headEnd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8231357" y="7068682"/>
            <a:ext cx="419087" cy="2529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100" b="1" dirty="0"/>
              <a:t>20</a:t>
            </a:r>
            <a:r>
              <a:rPr lang="en-US" sz="1100" dirty="0"/>
              <a:t>’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9082965" y="6698836"/>
            <a:ext cx="409249" cy="2529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100" b="1" dirty="0"/>
              <a:t>30</a:t>
            </a:r>
            <a:r>
              <a:rPr lang="en-US" sz="1100" dirty="0"/>
              <a:t>’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323596" y="4601927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61425" y="4514112"/>
            <a:ext cx="1026036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dirty="0" smtClean="0"/>
              <a:t>=Tree</a:t>
            </a:r>
            <a:endParaRPr lang="en-US" dirty="0"/>
          </a:p>
        </p:txBody>
      </p:sp>
      <p:sp>
        <p:nvSpPr>
          <p:cNvPr id="261" name="Oval 260"/>
          <p:cNvSpPr/>
          <p:nvPr/>
        </p:nvSpPr>
        <p:spPr>
          <a:xfrm>
            <a:off x="265793" y="4156663"/>
            <a:ext cx="336094" cy="240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00031" y="6953716"/>
            <a:ext cx="920684" cy="22214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900" b="1" dirty="0"/>
              <a:t>Dale</a:t>
            </a:r>
            <a:r>
              <a:rPr lang="en-US" sz="900" dirty="0"/>
              <a:t> </a:t>
            </a:r>
            <a:r>
              <a:rPr lang="en-US" sz="900" b="1" dirty="0"/>
              <a:t>Harwood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66486" y="6027315"/>
            <a:ext cx="1966504" cy="22214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900" dirty="0"/>
              <a:t>Naturals from the </a:t>
            </a:r>
            <a:r>
              <a:rPr lang="en-US" sz="900" dirty="0" smtClean="0"/>
              <a:t>Earth (Joe Lattuada)</a:t>
            </a:r>
            <a:endParaRPr lang="en-US" sz="900" dirty="0"/>
          </a:p>
        </p:txBody>
      </p:sp>
      <p:sp>
        <p:nvSpPr>
          <p:cNvPr id="41" name="TextBox 40"/>
          <p:cNvSpPr txBox="1"/>
          <p:nvPr/>
        </p:nvSpPr>
        <p:spPr>
          <a:xfrm>
            <a:off x="10890339" y="6946058"/>
            <a:ext cx="1128944" cy="22214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900" dirty="0"/>
              <a:t>Mike &amp; Nora  Shirey </a:t>
            </a:r>
          </a:p>
        </p:txBody>
      </p:sp>
      <p:sp>
        <p:nvSpPr>
          <p:cNvPr id="43" name="TextBox 42"/>
          <p:cNvSpPr txBox="1"/>
          <p:nvPr/>
        </p:nvSpPr>
        <p:spPr>
          <a:xfrm rot="16200000">
            <a:off x="2928538" y="5505292"/>
            <a:ext cx="749488" cy="22729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900" dirty="0"/>
              <a:t>Dan Clark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306155" y="6604434"/>
            <a:ext cx="1660437" cy="46836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TREASURE CHEST &amp;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Inside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Dealers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386225" y="3575754"/>
            <a:ext cx="425935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1332668" y="3549642"/>
            <a:ext cx="425935" cy="46506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Rectangle 277"/>
          <p:cNvSpPr/>
          <p:nvPr/>
        </p:nvSpPr>
        <p:spPr>
          <a:xfrm>
            <a:off x="4989304" y="452663"/>
            <a:ext cx="921074" cy="3769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80" name="TextBox 279"/>
          <p:cNvSpPr txBox="1"/>
          <p:nvPr/>
        </p:nvSpPr>
        <p:spPr>
          <a:xfrm>
            <a:off x="5276170" y="43769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38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2495931" y="425257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54</a:t>
            </a:r>
          </a:p>
        </p:txBody>
      </p:sp>
      <p:sp>
        <p:nvSpPr>
          <p:cNvPr id="287" name="TextBox 286"/>
          <p:cNvSpPr txBox="1"/>
          <p:nvPr/>
        </p:nvSpPr>
        <p:spPr>
          <a:xfrm>
            <a:off x="1593414" y="462161"/>
            <a:ext cx="340200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55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462635" y="460114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59</a:t>
            </a:r>
          </a:p>
        </p:txBody>
      </p:sp>
      <p:sp>
        <p:nvSpPr>
          <p:cNvPr id="289" name="Rectangle 288"/>
          <p:cNvSpPr/>
          <p:nvPr/>
        </p:nvSpPr>
        <p:spPr>
          <a:xfrm>
            <a:off x="9750762" y="1421409"/>
            <a:ext cx="888802" cy="4200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/>
        </p:nvSpPr>
        <p:spPr>
          <a:xfrm>
            <a:off x="7047296" y="1421409"/>
            <a:ext cx="895235" cy="4200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1" name="Rectangle 290"/>
          <p:cNvSpPr/>
          <p:nvPr/>
        </p:nvSpPr>
        <p:spPr>
          <a:xfrm>
            <a:off x="7957028" y="1415650"/>
            <a:ext cx="888802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/>
        </p:nvSpPr>
        <p:spPr>
          <a:xfrm>
            <a:off x="6158495" y="1415650"/>
            <a:ext cx="888802" cy="421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/>
        </p:nvSpPr>
        <p:spPr>
          <a:xfrm>
            <a:off x="3436915" y="1415650"/>
            <a:ext cx="888802" cy="4012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4" name="Rectangle 293"/>
          <p:cNvSpPr/>
          <p:nvPr/>
        </p:nvSpPr>
        <p:spPr>
          <a:xfrm>
            <a:off x="5234447" y="1421409"/>
            <a:ext cx="912830" cy="4098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/>
        </p:nvSpPr>
        <p:spPr>
          <a:xfrm>
            <a:off x="4345645" y="1421410"/>
            <a:ext cx="888802" cy="394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/>
        </p:nvSpPr>
        <p:spPr>
          <a:xfrm>
            <a:off x="2554931" y="1415650"/>
            <a:ext cx="888802" cy="3938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7" name="Rectangle 296"/>
          <p:cNvSpPr/>
          <p:nvPr/>
        </p:nvSpPr>
        <p:spPr>
          <a:xfrm>
            <a:off x="1648935" y="1404663"/>
            <a:ext cx="888802" cy="4048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9" name="TextBox 298"/>
          <p:cNvSpPr txBox="1"/>
          <p:nvPr/>
        </p:nvSpPr>
        <p:spPr>
          <a:xfrm>
            <a:off x="6404024" y="137312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28</a:t>
            </a:r>
          </a:p>
        </p:txBody>
      </p:sp>
      <p:sp>
        <p:nvSpPr>
          <p:cNvPr id="300" name="TextBox 299"/>
          <p:cNvSpPr txBox="1"/>
          <p:nvPr/>
        </p:nvSpPr>
        <p:spPr>
          <a:xfrm>
            <a:off x="4511868" y="136298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27A</a:t>
            </a:r>
          </a:p>
        </p:txBody>
      </p:sp>
      <p:sp>
        <p:nvSpPr>
          <p:cNvPr id="302" name="TextBox 301"/>
          <p:cNvSpPr txBox="1"/>
          <p:nvPr/>
        </p:nvSpPr>
        <p:spPr>
          <a:xfrm>
            <a:off x="3704372" y="139444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52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2893675" y="137310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56</a:t>
            </a:r>
          </a:p>
        </p:txBody>
      </p:sp>
      <p:sp>
        <p:nvSpPr>
          <p:cNvPr id="304" name="TextBox 303"/>
          <p:cNvSpPr txBox="1"/>
          <p:nvPr/>
        </p:nvSpPr>
        <p:spPr>
          <a:xfrm>
            <a:off x="1930954" y="1378351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58</a:t>
            </a:r>
          </a:p>
        </p:txBody>
      </p:sp>
      <p:sp>
        <p:nvSpPr>
          <p:cNvPr id="310" name="Rectangle 309"/>
          <p:cNvSpPr/>
          <p:nvPr/>
        </p:nvSpPr>
        <p:spPr>
          <a:xfrm>
            <a:off x="1648936" y="1809540"/>
            <a:ext cx="905995" cy="314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1" name="Rectangle 310"/>
          <p:cNvSpPr/>
          <p:nvPr/>
        </p:nvSpPr>
        <p:spPr>
          <a:xfrm>
            <a:off x="2554931" y="1820220"/>
            <a:ext cx="1019579" cy="284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2" name="Rectangle 311"/>
          <p:cNvSpPr/>
          <p:nvPr/>
        </p:nvSpPr>
        <p:spPr>
          <a:xfrm>
            <a:off x="3557424" y="1815366"/>
            <a:ext cx="768293" cy="28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/>
        </p:nvSpPr>
        <p:spPr>
          <a:xfrm>
            <a:off x="4343799" y="1822294"/>
            <a:ext cx="888802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/>
          <p:nvPr/>
        </p:nvSpPr>
        <p:spPr>
          <a:xfrm>
            <a:off x="5234447" y="1826299"/>
            <a:ext cx="912830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/>
          <p:nvPr/>
        </p:nvSpPr>
        <p:spPr>
          <a:xfrm>
            <a:off x="6147276" y="1833176"/>
            <a:ext cx="848831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/>
        </p:nvSpPr>
        <p:spPr>
          <a:xfrm>
            <a:off x="7009993" y="1841456"/>
            <a:ext cx="932538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7" name="Rectangle 316"/>
          <p:cNvSpPr/>
          <p:nvPr/>
        </p:nvSpPr>
        <p:spPr>
          <a:xfrm>
            <a:off x="7957028" y="1873589"/>
            <a:ext cx="874306" cy="4046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 sz="800" dirty="0"/>
          </a:p>
        </p:txBody>
      </p:sp>
      <p:sp>
        <p:nvSpPr>
          <p:cNvPr id="318" name="Rectangle 317"/>
          <p:cNvSpPr/>
          <p:nvPr/>
        </p:nvSpPr>
        <p:spPr>
          <a:xfrm>
            <a:off x="8841046" y="1852443"/>
            <a:ext cx="893587" cy="425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/>
        </p:nvSpPr>
        <p:spPr>
          <a:xfrm>
            <a:off x="9741316" y="1852443"/>
            <a:ext cx="888802" cy="4175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25" name="TextBox 324"/>
          <p:cNvSpPr txBox="1"/>
          <p:nvPr/>
        </p:nvSpPr>
        <p:spPr>
          <a:xfrm>
            <a:off x="1927439" y="177317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60</a:t>
            </a:r>
          </a:p>
        </p:txBody>
      </p:sp>
      <p:sp>
        <p:nvSpPr>
          <p:cNvPr id="326" name="TextBox 325"/>
          <p:cNvSpPr txBox="1"/>
          <p:nvPr/>
        </p:nvSpPr>
        <p:spPr>
          <a:xfrm>
            <a:off x="3033470" y="179000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57</a:t>
            </a:r>
          </a:p>
        </p:txBody>
      </p:sp>
      <p:sp>
        <p:nvSpPr>
          <p:cNvPr id="327" name="TextBox 326"/>
          <p:cNvSpPr txBox="1"/>
          <p:nvPr/>
        </p:nvSpPr>
        <p:spPr>
          <a:xfrm>
            <a:off x="3780961" y="1779847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53</a:t>
            </a:r>
          </a:p>
        </p:txBody>
      </p:sp>
      <p:sp>
        <p:nvSpPr>
          <p:cNvPr id="328" name="TextBox 327"/>
          <p:cNvSpPr txBox="1"/>
          <p:nvPr/>
        </p:nvSpPr>
        <p:spPr>
          <a:xfrm>
            <a:off x="4612280" y="181404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26A</a:t>
            </a:r>
          </a:p>
        </p:txBody>
      </p:sp>
      <p:sp>
        <p:nvSpPr>
          <p:cNvPr id="329" name="TextBox 328"/>
          <p:cNvSpPr txBox="1"/>
          <p:nvPr/>
        </p:nvSpPr>
        <p:spPr>
          <a:xfrm>
            <a:off x="5504004" y="1845854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26</a:t>
            </a:r>
          </a:p>
        </p:txBody>
      </p:sp>
      <p:cxnSp>
        <p:nvCxnSpPr>
          <p:cNvPr id="330" name="Straight Arrow Connector 329"/>
          <p:cNvCxnSpPr/>
          <p:nvPr/>
        </p:nvCxnSpPr>
        <p:spPr>
          <a:xfrm flipV="1">
            <a:off x="8429568" y="6920532"/>
            <a:ext cx="3769" cy="224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Arrow Connector 330"/>
          <p:cNvCxnSpPr/>
          <p:nvPr/>
        </p:nvCxnSpPr>
        <p:spPr>
          <a:xfrm flipH="1">
            <a:off x="8429567" y="7228758"/>
            <a:ext cx="1" cy="145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Arrow Connector 331"/>
          <p:cNvCxnSpPr/>
          <p:nvPr/>
        </p:nvCxnSpPr>
        <p:spPr>
          <a:xfrm flipH="1" flipV="1">
            <a:off x="8612866" y="6816682"/>
            <a:ext cx="436992" cy="59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Arrow Connector 332"/>
          <p:cNvCxnSpPr/>
          <p:nvPr/>
        </p:nvCxnSpPr>
        <p:spPr>
          <a:xfrm flipV="1">
            <a:off x="9466306" y="6827767"/>
            <a:ext cx="842419" cy="5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Rectangle 333"/>
          <p:cNvSpPr/>
          <p:nvPr/>
        </p:nvSpPr>
        <p:spPr>
          <a:xfrm rot="16200000">
            <a:off x="2914219" y="6857720"/>
            <a:ext cx="578971" cy="3966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36" name="TextBox 335"/>
          <p:cNvSpPr txBox="1"/>
          <p:nvPr/>
        </p:nvSpPr>
        <p:spPr>
          <a:xfrm rot="16200000">
            <a:off x="2751842" y="6386614"/>
            <a:ext cx="1020297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HEARTHER SWABB</a:t>
            </a:r>
            <a:endParaRPr lang="en-US" sz="800" dirty="0"/>
          </a:p>
        </p:txBody>
      </p:sp>
      <p:sp>
        <p:nvSpPr>
          <p:cNvPr id="337" name="Rectangle 336"/>
          <p:cNvSpPr/>
          <p:nvPr/>
        </p:nvSpPr>
        <p:spPr>
          <a:xfrm>
            <a:off x="6900903" y="1709226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38" name="Rectangle 337"/>
          <p:cNvSpPr/>
          <p:nvPr/>
        </p:nvSpPr>
        <p:spPr>
          <a:xfrm>
            <a:off x="7819097" y="1729662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41" name="TextBox 340"/>
          <p:cNvSpPr txBox="1"/>
          <p:nvPr/>
        </p:nvSpPr>
        <p:spPr>
          <a:xfrm>
            <a:off x="1468908" y="739075"/>
            <a:ext cx="525052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0x25</a:t>
            </a:r>
            <a:r>
              <a:rPr lang="en-US" sz="800" dirty="0"/>
              <a:t>’</a:t>
            </a:r>
          </a:p>
        </p:txBody>
      </p:sp>
      <p:sp>
        <p:nvSpPr>
          <p:cNvPr id="346" name="TextBox 345"/>
          <p:cNvSpPr txBox="1"/>
          <p:nvPr/>
        </p:nvSpPr>
        <p:spPr>
          <a:xfrm>
            <a:off x="1812160" y="2107727"/>
            <a:ext cx="625521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 smtClean="0"/>
              <a:t>20x25</a:t>
            </a:r>
            <a:r>
              <a:rPr lang="en-US" sz="800" dirty="0"/>
              <a:t>’</a:t>
            </a:r>
          </a:p>
        </p:txBody>
      </p:sp>
      <p:sp>
        <p:nvSpPr>
          <p:cNvPr id="347" name="TextBox 346"/>
          <p:cNvSpPr txBox="1"/>
          <p:nvPr/>
        </p:nvSpPr>
        <p:spPr>
          <a:xfrm>
            <a:off x="2877873" y="2084671"/>
            <a:ext cx="483169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0x25</a:t>
            </a:r>
            <a:r>
              <a:rPr lang="en-US" sz="800" dirty="0"/>
              <a:t>’</a:t>
            </a:r>
          </a:p>
        </p:txBody>
      </p:sp>
      <p:sp>
        <p:nvSpPr>
          <p:cNvPr id="348" name="TextBox 347"/>
          <p:cNvSpPr txBox="1"/>
          <p:nvPr/>
        </p:nvSpPr>
        <p:spPr>
          <a:xfrm>
            <a:off x="3656772" y="2048739"/>
            <a:ext cx="546721" cy="2529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0x25</a:t>
            </a:r>
            <a:r>
              <a:rPr lang="en-US" sz="1100" dirty="0"/>
              <a:t>’</a:t>
            </a:r>
          </a:p>
        </p:txBody>
      </p:sp>
      <p:sp>
        <p:nvSpPr>
          <p:cNvPr id="349" name="TextBox 348"/>
          <p:cNvSpPr txBox="1"/>
          <p:nvPr/>
        </p:nvSpPr>
        <p:spPr>
          <a:xfrm>
            <a:off x="1827027" y="1204656"/>
            <a:ext cx="604814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0x25</a:t>
            </a:r>
            <a:r>
              <a:rPr lang="en-US" sz="800" dirty="0"/>
              <a:t>’</a:t>
            </a:r>
          </a:p>
        </p:txBody>
      </p:sp>
      <p:sp>
        <p:nvSpPr>
          <p:cNvPr id="351" name="TextBox 350"/>
          <p:cNvSpPr txBox="1"/>
          <p:nvPr/>
        </p:nvSpPr>
        <p:spPr>
          <a:xfrm>
            <a:off x="5495644" y="1138121"/>
            <a:ext cx="874246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20x30’ Spaces</a:t>
            </a:r>
          </a:p>
        </p:txBody>
      </p:sp>
      <p:sp>
        <p:nvSpPr>
          <p:cNvPr id="352" name="TextBox 351"/>
          <p:cNvSpPr txBox="1"/>
          <p:nvPr/>
        </p:nvSpPr>
        <p:spPr>
          <a:xfrm>
            <a:off x="4526479" y="2213871"/>
            <a:ext cx="489154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20x30’</a:t>
            </a:r>
          </a:p>
        </p:txBody>
      </p:sp>
      <p:sp>
        <p:nvSpPr>
          <p:cNvPr id="354" name="TextBox 353"/>
          <p:cNvSpPr txBox="1"/>
          <p:nvPr/>
        </p:nvSpPr>
        <p:spPr>
          <a:xfrm>
            <a:off x="9797456" y="810923"/>
            <a:ext cx="557523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20X30’</a:t>
            </a:r>
          </a:p>
        </p:txBody>
      </p:sp>
      <p:sp>
        <p:nvSpPr>
          <p:cNvPr id="355" name="TextBox 354"/>
          <p:cNvSpPr txBox="1"/>
          <p:nvPr/>
        </p:nvSpPr>
        <p:spPr>
          <a:xfrm>
            <a:off x="4113176" y="841491"/>
            <a:ext cx="1592871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20x30’ Spaces TO SEA TRAIN</a:t>
            </a:r>
          </a:p>
        </p:txBody>
      </p:sp>
      <p:sp>
        <p:nvSpPr>
          <p:cNvPr id="357" name="TextBox 356"/>
          <p:cNvSpPr txBox="1"/>
          <p:nvPr/>
        </p:nvSpPr>
        <p:spPr>
          <a:xfrm>
            <a:off x="2388937" y="734790"/>
            <a:ext cx="507727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0x25’</a:t>
            </a:r>
            <a:endParaRPr lang="en-US" sz="800" dirty="0"/>
          </a:p>
        </p:txBody>
      </p:sp>
      <p:cxnSp>
        <p:nvCxnSpPr>
          <p:cNvPr id="358" name="Straight Arrow Connector 357"/>
          <p:cNvCxnSpPr>
            <a:endCxn id="354" idx="1"/>
          </p:cNvCxnSpPr>
          <p:nvPr/>
        </p:nvCxnSpPr>
        <p:spPr>
          <a:xfrm>
            <a:off x="5113023" y="883196"/>
            <a:ext cx="4684433" cy="31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TextBox 367"/>
          <p:cNvSpPr txBox="1"/>
          <p:nvPr/>
        </p:nvSpPr>
        <p:spPr>
          <a:xfrm>
            <a:off x="265792" y="5176342"/>
            <a:ext cx="1640023" cy="1213767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dirty="0" smtClean="0"/>
              <a:t>OMS OUTSIDE LAYOUT</a:t>
            </a:r>
          </a:p>
          <a:p>
            <a:r>
              <a:rPr lang="en-US" sz="800" b="1" dirty="0"/>
              <a:t>Rev </a:t>
            </a:r>
            <a:r>
              <a:rPr lang="en-US" sz="800" b="1" dirty="0" smtClean="0"/>
              <a:t>7/26/2025 </a:t>
            </a:r>
            <a:r>
              <a:rPr lang="en-US" sz="800" b="1" dirty="0"/>
              <a:t>(Not to Scale</a:t>
            </a:r>
            <a:r>
              <a:rPr lang="en-US" sz="800" dirty="0"/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3026" y="425631"/>
            <a:ext cx="390967" cy="336603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900" dirty="0" smtClean="0"/>
              <a:t>51 A</a:t>
            </a:r>
            <a:r>
              <a:rPr lang="en-US" sz="800" dirty="0" smtClean="0"/>
              <a:t> </a:t>
            </a:r>
            <a:endParaRPr lang="en-US" sz="800" dirty="0"/>
          </a:p>
          <a:p>
            <a:endParaRPr lang="en-US" sz="800" dirty="0"/>
          </a:p>
        </p:txBody>
      </p:sp>
      <p:sp>
        <p:nvSpPr>
          <p:cNvPr id="63" name="TextBox 62"/>
          <p:cNvSpPr txBox="1"/>
          <p:nvPr/>
        </p:nvSpPr>
        <p:spPr>
          <a:xfrm>
            <a:off x="4909611" y="2061206"/>
            <a:ext cx="949894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JOHN </a:t>
            </a:r>
            <a:r>
              <a:rPr lang="en-US" sz="800" dirty="0" smtClean="0"/>
              <a:t> SCOFIELD</a:t>
            </a:r>
            <a:endParaRPr lang="en-US" sz="800" dirty="0"/>
          </a:p>
        </p:txBody>
      </p:sp>
      <p:sp>
        <p:nvSpPr>
          <p:cNvPr id="262" name="TextBox 261"/>
          <p:cNvSpPr txBox="1"/>
          <p:nvPr/>
        </p:nvSpPr>
        <p:spPr>
          <a:xfrm>
            <a:off x="6105193" y="1981613"/>
            <a:ext cx="1016448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ROBYN </a:t>
            </a:r>
            <a:r>
              <a:rPr lang="en-US" sz="800" dirty="0" smtClean="0"/>
              <a:t>BURGESS &amp; ALLISON WILLIAMS</a:t>
            </a:r>
            <a:endParaRPr lang="en-US" sz="800" dirty="0"/>
          </a:p>
        </p:txBody>
      </p:sp>
      <p:sp>
        <p:nvSpPr>
          <p:cNvPr id="267" name="TextBox 266"/>
          <p:cNvSpPr txBox="1"/>
          <p:nvPr/>
        </p:nvSpPr>
        <p:spPr>
          <a:xfrm>
            <a:off x="7144717" y="2104724"/>
            <a:ext cx="819594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STAN </a:t>
            </a:r>
            <a:r>
              <a:rPr lang="en-US" sz="800" dirty="0" smtClean="0"/>
              <a:t>Mc CALL</a:t>
            </a:r>
            <a:endParaRPr lang="en-US" sz="800" dirty="0"/>
          </a:p>
        </p:txBody>
      </p:sp>
      <p:sp>
        <p:nvSpPr>
          <p:cNvPr id="269" name="TextBox 268"/>
          <p:cNvSpPr txBox="1"/>
          <p:nvPr/>
        </p:nvSpPr>
        <p:spPr>
          <a:xfrm>
            <a:off x="8006878" y="2017382"/>
            <a:ext cx="916937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AMBER BENARD &amp; JULES </a:t>
            </a:r>
            <a:r>
              <a:rPr lang="en-US" sz="800" dirty="0"/>
              <a:t>LONDON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9116985" y="2090982"/>
            <a:ext cx="1036229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CHRISTOFER </a:t>
            </a:r>
            <a:r>
              <a:rPr lang="en-US" sz="800" dirty="0" smtClean="0"/>
              <a:t> LESSO</a:t>
            </a:r>
            <a:endParaRPr lang="en-US" sz="800" dirty="0"/>
          </a:p>
        </p:txBody>
      </p:sp>
      <p:sp>
        <p:nvSpPr>
          <p:cNvPr id="273" name="TextBox 272"/>
          <p:cNvSpPr txBox="1"/>
          <p:nvPr/>
        </p:nvSpPr>
        <p:spPr>
          <a:xfrm>
            <a:off x="9734633" y="1670275"/>
            <a:ext cx="880320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BRAD MURPHY</a:t>
            </a:r>
          </a:p>
        </p:txBody>
      </p:sp>
      <p:sp>
        <p:nvSpPr>
          <p:cNvPr id="274" name="TextBox 273"/>
          <p:cNvSpPr txBox="1"/>
          <p:nvPr/>
        </p:nvSpPr>
        <p:spPr>
          <a:xfrm>
            <a:off x="8910482" y="1703678"/>
            <a:ext cx="772570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KARL ZELLNER</a:t>
            </a:r>
          </a:p>
        </p:txBody>
      </p:sp>
      <p:sp>
        <p:nvSpPr>
          <p:cNvPr id="275" name="TextBox 274"/>
          <p:cNvSpPr txBox="1"/>
          <p:nvPr/>
        </p:nvSpPr>
        <p:spPr>
          <a:xfrm>
            <a:off x="8035161" y="1575074"/>
            <a:ext cx="888655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GREG </a:t>
            </a:r>
            <a:r>
              <a:rPr lang="en-US" sz="800" dirty="0" smtClean="0"/>
              <a:t>HOWELL</a:t>
            </a:r>
            <a:endParaRPr lang="en-US" sz="800" dirty="0"/>
          </a:p>
        </p:txBody>
      </p:sp>
      <p:sp>
        <p:nvSpPr>
          <p:cNvPr id="279" name="TextBox 278"/>
          <p:cNvSpPr txBox="1"/>
          <p:nvPr/>
        </p:nvSpPr>
        <p:spPr>
          <a:xfrm>
            <a:off x="3576986" y="1921792"/>
            <a:ext cx="793653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LYNN </a:t>
            </a:r>
            <a:r>
              <a:rPr lang="en-US" sz="800" dirty="0" smtClean="0"/>
              <a:t>FISCHER</a:t>
            </a:r>
            <a:endParaRPr lang="en-US" sz="800" dirty="0"/>
          </a:p>
        </p:txBody>
      </p:sp>
      <p:sp>
        <p:nvSpPr>
          <p:cNvPr id="64" name="TextBox 63"/>
          <p:cNvSpPr txBox="1"/>
          <p:nvPr/>
        </p:nvSpPr>
        <p:spPr>
          <a:xfrm>
            <a:off x="2729630" y="1600518"/>
            <a:ext cx="1388010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JAMES  BERG &amp; LIZ  DYSON</a:t>
            </a:r>
            <a:endParaRPr lang="en-US" sz="800" dirty="0"/>
          </a:p>
        </p:txBody>
      </p:sp>
      <p:sp>
        <p:nvSpPr>
          <p:cNvPr id="65" name="TextBox 64"/>
          <p:cNvSpPr txBox="1"/>
          <p:nvPr/>
        </p:nvSpPr>
        <p:spPr>
          <a:xfrm>
            <a:off x="2725789" y="1921792"/>
            <a:ext cx="709251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GEORGE AST</a:t>
            </a:r>
            <a:endParaRPr lang="en-US" sz="800" dirty="0"/>
          </a:p>
        </p:txBody>
      </p:sp>
      <p:sp>
        <p:nvSpPr>
          <p:cNvPr id="66" name="TextBox 65"/>
          <p:cNvSpPr txBox="1"/>
          <p:nvPr/>
        </p:nvSpPr>
        <p:spPr>
          <a:xfrm>
            <a:off x="321253" y="593932"/>
            <a:ext cx="813234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FRANKIE WU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676437" y="1940317"/>
            <a:ext cx="905993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JEN MURRAY</a:t>
            </a:r>
            <a:endParaRPr lang="en-US" sz="800" dirty="0"/>
          </a:p>
        </p:txBody>
      </p:sp>
      <p:cxnSp>
        <p:nvCxnSpPr>
          <p:cNvPr id="69" name="Straight Arrow Connector 68"/>
          <p:cNvCxnSpPr>
            <a:stCxn id="352" idx="3"/>
          </p:cNvCxnSpPr>
          <p:nvPr/>
        </p:nvCxnSpPr>
        <p:spPr>
          <a:xfrm>
            <a:off x="5015633" y="2317250"/>
            <a:ext cx="5534525" cy="21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361118" y="672618"/>
            <a:ext cx="1219892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TIM &amp; SHERRY HARNED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489998" y="635738"/>
            <a:ext cx="1105315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Maragret Landreau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875560" y="2822733"/>
            <a:ext cx="1290142" cy="413547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1100" b="1" dirty="0" smtClean="0"/>
              <a:t>La CATRINA TACOS</a:t>
            </a:r>
          </a:p>
          <a:p>
            <a:r>
              <a:rPr lang="en-US" sz="1100" b="1" dirty="0" smtClean="0"/>
              <a:t>&amp; BURRITOS</a:t>
            </a:r>
            <a:endParaRPr lang="en-US" sz="11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7324328" y="3334641"/>
            <a:ext cx="1288538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b="1" dirty="0"/>
              <a:t>EATING AREA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1735356" y="1307251"/>
            <a:ext cx="183343" cy="3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2248498" y="1303903"/>
            <a:ext cx="270408" cy="3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9216412" y="2830963"/>
            <a:ext cx="979439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SOMMER SHAHAN &amp; CALEB WILLS</a:t>
            </a:r>
            <a:endParaRPr lang="en-US" sz="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972014" y="3327078"/>
            <a:ext cx="476630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DAN </a:t>
            </a:r>
            <a:r>
              <a:rPr lang="en-US" sz="800" dirty="0" smtClean="0"/>
              <a:t>BOLM</a:t>
            </a:r>
            <a:endParaRPr lang="en-US" sz="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2981126" y="4153338"/>
            <a:ext cx="492685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NANCY BIRD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5617138" y="4699941"/>
            <a:ext cx="1008773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MIKE LYONS</a:t>
            </a:r>
            <a:endParaRPr lang="en-US" sz="8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634116" y="4143815"/>
            <a:ext cx="941866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BARBARA GRILL</a:t>
            </a:r>
          </a:p>
        </p:txBody>
      </p:sp>
      <p:sp>
        <p:nvSpPr>
          <p:cNvPr id="320" name="TextBox 319"/>
          <p:cNvSpPr txBox="1"/>
          <p:nvPr/>
        </p:nvSpPr>
        <p:spPr>
          <a:xfrm>
            <a:off x="9292640" y="4255716"/>
            <a:ext cx="843875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ALLYSHA KOEHN</a:t>
            </a:r>
            <a:endParaRPr lang="en-US" sz="800" dirty="0"/>
          </a:p>
        </p:txBody>
      </p:sp>
      <p:sp>
        <p:nvSpPr>
          <p:cNvPr id="322" name="TextBox 321"/>
          <p:cNvSpPr txBox="1"/>
          <p:nvPr/>
        </p:nvSpPr>
        <p:spPr>
          <a:xfrm>
            <a:off x="9408084" y="5580732"/>
            <a:ext cx="857224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SCOTT SMITH</a:t>
            </a:r>
          </a:p>
        </p:txBody>
      </p:sp>
      <p:sp>
        <p:nvSpPr>
          <p:cNvPr id="323" name="TextBox 322"/>
          <p:cNvSpPr txBox="1"/>
          <p:nvPr/>
        </p:nvSpPr>
        <p:spPr>
          <a:xfrm>
            <a:off x="7510926" y="5592843"/>
            <a:ext cx="1104387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PATRICK BARELA</a:t>
            </a:r>
            <a:endParaRPr lang="en-US" sz="800" dirty="0"/>
          </a:p>
        </p:txBody>
      </p:sp>
      <p:sp>
        <p:nvSpPr>
          <p:cNvPr id="324" name="TextBox 323"/>
          <p:cNvSpPr txBox="1"/>
          <p:nvPr/>
        </p:nvSpPr>
        <p:spPr>
          <a:xfrm>
            <a:off x="5505057" y="5591535"/>
            <a:ext cx="1075954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GLORIA MELGAR</a:t>
            </a:r>
            <a:endParaRPr lang="en-US" sz="800" dirty="0"/>
          </a:p>
        </p:txBody>
      </p:sp>
      <p:sp>
        <p:nvSpPr>
          <p:cNvPr id="339" name="TextBox 338"/>
          <p:cNvSpPr txBox="1"/>
          <p:nvPr/>
        </p:nvSpPr>
        <p:spPr>
          <a:xfrm>
            <a:off x="7527659" y="6042013"/>
            <a:ext cx="858739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JOHN PEREIRA</a:t>
            </a:r>
          </a:p>
        </p:txBody>
      </p:sp>
      <p:sp>
        <p:nvSpPr>
          <p:cNvPr id="343" name="TextBox 342"/>
          <p:cNvSpPr txBox="1"/>
          <p:nvPr/>
        </p:nvSpPr>
        <p:spPr>
          <a:xfrm>
            <a:off x="11804978" y="5879759"/>
            <a:ext cx="473207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CRAIG POOLE</a:t>
            </a:r>
          </a:p>
        </p:txBody>
      </p:sp>
      <p:sp>
        <p:nvSpPr>
          <p:cNvPr id="350" name="TextBox 349"/>
          <p:cNvSpPr txBox="1"/>
          <p:nvPr/>
        </p:nvSpPr>
        <p:spPr>
          <a:xfrm>
            <a:off x="11746585" y="5160608"/>
            <a:ext cx="681698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DEAN DELAHAUT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9287589" y="4673537"/>
            <a:ext cx="1067390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REGINA HUFFMAN</a:t>
            </a:r>
            <a:endParaRPr lang="en-US" sz="800" dirty="0"/>
          </a:p>
        </p:txBody>
      </p:sp>
      <p:sp>
        <p:nvSpPr>
          <p:cNvPr id="132" name="TextBox 131"/>
          <p:cNvSpPr txBox="1"/>
          <p:nvPr/>
        </p:nvSpPr>
        <p:spPr>
          <a:xfrm>
            <a:off x="11623047" y="3084824"/>
            <a:ext cx="615439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NANCY VALENTINE</a:t>
            </a:r>
            <a:endParaRPr lang="en-US" sz="800" dirty="0"/>
          </a:p>
        </p:txBody>
      </p:sp>
      <p:sp>
        <p:nvSpPr>
          <p:cNvPr id="139" name="TextBox 138"/>
          <p:cNvSpPr txBox="1"/>
          <p:nvPr/>
        </p:nvSpPr>
        <p:spPr>
          <a:xfrm>
            <a:off x="11599390" y="3798818"/>
            <a:ext cx="639097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WILLIAM WOOTON</a:t>
            </a:r>
            <a:endParaRPr lang="en-US" sz="800" dirty="0"/>
          </a:p>
        </p:txBody>
      </p:sp>
      <p:sp>
        <p:nvSpPr>
          <p:cNvPr id="140" name="TextBox 139"/>
          <p:cNvSpPr txBox="1"/>
          <p:nvPr/>
        </p:nvSpPr>
        <p:spPr>
          <a:xfrm>
            <a:off x="11689710" y="2323148"/>
            <a:ext cx="600982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GARRETT SILBAR</a:t>
            </a:r>
            <a:endParaRPr lang="en-US" sz="8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237076" y="5436947"/>
            <a:ext cx="435758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SIDE WALK</a:t>
            </a:r>
          </a:p>
        </p:txBody>
      </p:sp>
      <p:sp>
        <p:nvSpPr>
          <p:cNvPr id="359" name="TextBox 358"/>
          <p:cNvSpPr txBox="1"/>
          <p:nvPr/>
        </p:nvSpPr>
        <p:spPr>
          <a:xfrm>
            <a:off x="12102645" y="6485666"/>
            <a:ext cx="351080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25</a:t>
            </a:r>
            <a:r>
              <a:rPr lang="en-US" sz="1000" dirty="0"/>
              <a:t>’</a:t>
            </a:r>
          </a:p>
        </p:txBody>
      </p:sp>
      <p:cxnSp>
        <p:nvCxnSpPr>
          <p:cNvPr id="361" name="Straight Arrow Connector 360"/>
          <p:cNvCxnSpPr/>
          <p:nvPr/>
        </p:nvCxnSpPr>
        <p:spPr>
          <a:xfrm>
            <a:off x="12341381" y="6703743"/>
            <a:ext cx="0" cy="185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Arrow Connector 362"/>
          <p:cNvCxnSpPr/>
          <p:nvPr/>
        </p:nvCxnSpPr>
        <p:spPr>
          <a:xfrm flipV="1">
            <a:off x="12326309" y="6273295"/>
            <a:ext cx="0" cy="233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TextBox 371"/>
          <p:cNvSpPr txBox="1"/>
          <p:nvPr/>
        </p:nvSpPr>
        <p:spPr>
          <a:xfrm>
            <a:off x="1702962" y="1570581"/>
            <a:ext cx="859527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FAITH EDDY</a:t>
            </a:r>
            <a:endParaRPr lang="en-US" sz="800" dirty="0"/>
          </a:p>
        </p:txBody>
      </p:sp>
      <p:sp>
        <p:nvSpPr>
          <p:cNvPr id="373" name="TextBox 372"/>
          <p:cNvSpPr txBox="1"/>
          <p:nvPr/>
        </p:nvSpPr>
        <p:spPr>
          <a:xfrm>
            <a:off x="3513922" y="6683684"/>
            <a:ext cx="897317" cy="382770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1000" b="1" dirty="0"/>
              <a:t>HOSPITALITY BOOTH</a:t>
            </a:r>
          </a:p>
        </p:txBody>
      </p:sp>
      <p:cxnSp>
        <p:nvCxnSpPr>
          <p:cNvPr id="375" name="Straight Arrow Connector 374"/>
          <p:cNvCxnSpPr>
            <a:stCxn id="373" idx="1"/>
          </p:cNvCxnSpPr>
          <p:nvPr/>
        </p:nvCxnSpPr>
        <p:spPr>
          <a:xfrm flipH="1">
            <a:off x="3443731" y="6875069"/>
            <a:ext cx="70191" cy="4580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TextBox 378"/>
          <p:cNvSpPr txBox="1"/>
          <p:nvPr/>
        </p:nvSpPr>
        <p:spPr>
          <a:xfrm>
            <a:off x="1327756" y="2812940"/>
            <a:ext cx="435758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SIDE WALK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7420364" y="6751733"/>
            <a:ext cx="745338" cy="413547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1100" b="1" dirty="0"/>
              <a:t>KIDS BOOTH</a:t>
            </a:r>
          </a:p>
        </p:txBody>
      </p:sp>
      <p:cxnSp>
        <p:nvCxnSpPr>
          <p:cNvPr id="384" name="Straight Arrow Connector 383"/>
          <p:cNvCxnSpPr>
            <a:stCxn id="202" idx="2"/>
          </p:cNvCxnSpPr>
          <p:nvPr/>
        </p:nvCxnSpPr>
        <p:spPr>
          <a:xfrm>
            <a:off x="7793033" y="7165280"/>
            <a:ext cx="312016" cy="18684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TextBox 384"/>
          <p:cNvSpPr txBox="1"/>
          <p:nvPr/>
        </p:nvSpPr>
        <p:spPr>
          <a:xfrm>
            <a:off x="11595173" y="998075"/>
            <a:ext cx="776926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b="1" dirty="0"/>
              <a:t>ADDITIONAL PARKING</a:t>
            </a:r>
          </a:p>
        </p:txBody>
      </p:sp>
      <p:cxnSp>
        <p:nvCxnSpPr>
          <p:cNvPr id="387" name="Straight Arrow Connector 386"/>
          <p:cNvCxnSpPr>
            <a:stCxn id="385" idx="0"/>
          </p:cNvCxnSpPr>
          <p:nvPr/>
        </p:nvCxnSpPr>
        <p:spPr>
          <a:xfrm flipV="1">
            <a:off x="11983636" y="522473"/>
            <a:ext cx="248622" cy="475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Arrow Connector 388"/>
          <p:cNvCxnSpPr>
            <a:stCxn id="385" idx="0"/>
          </p:cNvCxnSpPr>
          <p:nvPr/>
        </p:nvCxnSpPr>
        <p:spPr>
          <a:xfrm flipV="1">
            <a:off x="11983636" y="996754"/>
            <a:ext cx="443142" cy="132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292320" y="3045348"/>
            <a:ext cx="1136119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b="1" dirty="0"/>
              <a:t>HANDICAP PARKING</a:t>
            </a:r>
          </a:p>
        </p:txBody>
      </p:sp>
      <p:cxnSp>
        <p:nvCxnSpPr>
          <p:cNvPr id="398" name="Straight Arrow Connector 397"/>
          <p:cNvCxnSpPr>
            <a:stCxn id="396" idx="0"/>
          </p:cNvCxnSpPr>
          <p:nvPr/>
        </p:nvCxnSpPr>
        <p:spPr>
          <a:xfrm flipH="1">
            <a:off x="323596" y="3045348"/>
            <a:ext cx="536784" cy="13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" name="TextBox 398"/>
          <p:cNvSpPr txBox="1"/>
          <p:nvPr/>
        </p:nvSpPr>
        <p:spPr>
          <a:xfrm>
            <a:off x="1355292" y="2261461"/>
            <a:ext cx="917607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 Lane</a:t>
            </a:r>
          </a:p>
        </p:txBody>
      </p:sp>
      <p:sp>
        <p:nvSpPr>
          <p:cNvPr id="403" name="TextBox 402"/>
          <p:cNvSpPr txBox="1"/>
          <p:nvPr/>
        </p:nvSpPr>
        <p:spPr>
          <a:xfrm>
            <a:off x="1218949" y="580091"/>
            <a:ext cx="950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SABRINA KEEPS</a:t>
            </a:r>
            <a:endParaRPr lang="en-US" sz="900" dirty="0"/>
          </a:p>
        </p:txBody>
      </p:sp>
      <p:sp>
        <p:nvSpPr>
          <p:cNvPr id="404" name="TextBox 403"/>
          <p:cNvSpPr txBox="1"/>
          <p:nvPr/>
        </p:nvSpPr>
        <p:spPr>
          <a:xfrm>
            <a:off x="2114933" y="579041"/>
            <a:ext cx="9247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DONALD LUCAS</a:t>
            </a:r>
            <a:endParaRPr lang="en-US" sz="900" dirty="0"/>
          </a:p>
        </p:txBody>
      </p:sp>
      <p:sp>
        <p:nvSpPr>
          <p:cNvPr id="416" name="TextBox 415"/>
          <p:cNvSpPr txBox="1"/>
          <p:nvPr/>
        </p:nvSpPr>
        <p:spPr>
          <a:xfrm>
            <a:off x="4400125" y="428334"/>
            <a:ext cx="407618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 smtClean="0"/>
              <a:t>51B</a:t>
            </a:r>
            <a:endParaRPr lang="en-US" sz="1000" dirty="0"/>
          </a:p>
        </p:txBody>
      </p:sp>
      <p:sp>
        <p:nvSpPr>
          <p:cNvPr id="420" name="TextBox 419"/>
          <p:cNvSpPr txBox="1"/>
          <p:nvPr/>
        </p:nvSpPr>
        <p:spPr>
          <a:xfrm>
            <a:off x="3030469" y="547376"/>
            <a:ext cx="8996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GARY BARLOW</a:t>
            </a:r>
            <a:endParaRPr lang="en-US" sz="900" dirty="0"/>
          </a:p>
        </p:txBody>
      </p:sp>
      <p:sp>
        <p:nvSpPr>
          <p:cNvPr id="321" name="Oval 320"/>
          <p:cNvSpPr/>
          <p:nvPr/>
        </p:nvSpPr>
        <p:spPr>
          <a:xfrm>
            <a:off x="5979230" y="1699570"/>
            <a:ext cx="336094" cy="240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06874" y="1522422"/>
            <a:ext cx="882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Erik Jonson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2981126" y="4857150"/>
            <a:ext cx="793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Sherrell </a:t>
            </a:r>
            <a:r>
              <a:rPr lang="en-US" sz="900" dirty="0"/>
              <a:t>B</a:t>
            </a:r>
            <a:r>
              <a:rPr lang="en-US" sz="900" dirty="0" smtClean="0"/>
              <a:t>ausley</a:t>
            </a:r>
            <a:endParaRPr lang="en-US" sz="900" dirty="0"/>
          </a:p>
        </p:txBody>
      </p:sp>
      <p:sp>
        <p:nvSpPr>
          <p:cNvPr id="5" name="TextBox 4"/>
          <p:cNvSpPr txBox="1"/>
          <p:nvPr/>
        </p:nvSpPr>
        <p:spPr>
          <a:xfrm>
            <a:off x="11728664" y="6551200"/>
            <a:ext cx="69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Nicole Raduziner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11727877" y="4452310"/>
            <a:ext cx="637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BRENNIS LONGEST</a:t>
            </a:r>
            <a:endParaRPr lang="en-US" sz="900" dirty="0"/>
          </a:p>
        </p:txBody>
      </p:sp>
      <p:sp>
        <p:nvSpPr>
          <p:cNvPr id="340" name="Rectangle 339"/>
          <p:cNvSpPr/>
          <p:nvPr/>
        </p:nvSpPr>
        <p:spPr>
          <a:xfrm>
            <a:off x="4046445" y="466877"/>
            <a:ext cx="921074" cy="3769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42" name="Rectangle 341"/>
          <p:cNvSpPr/>
          <p:nvPr/>
        </p:nvSpPr>
        <p:spPr>
          <a:xfrm>
            <a:off x="3080415" y="469639"/>
            <a:ext cx="931994" cy="291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44" name="Rectangle 343"/>
          <p:cNvSpPr/>
          <p:nvPr/>
        </p:nvSpPr>
        <p:spPr>
          <a:xfrm>
            <a:off x="2132726" y="458574"/>
            <a:ext cx="931994" cy="291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45" name="Rectangle 344"/>
          <p:cNvSpPr/>
          <p:nvPr/>
        </p:nvSpPr>
        <p:spPr>
          <a:xfrm>
            <a:off x="1182939" y="466877"/>
            <a:ext cx="931994" cy="291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53" name="Rectangle 352"/>
          <p:cNvSpPr/>
          <p:nvPr/>
        </p:nvSpPr>
        <p:spPr>
          <a:xfrm>
            <a:off x="275872" y="457534"/>
            <a:ext cx="931994" cy="291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60" name="TextBox 359"/>
          <p:cNvSpPr txBox="1"/>
          <p:nvPr/>
        </p:nvSpPr>
        <p:spPr>
          <a:xfrm>
            <a:off x="3292548" y="731976"/>
            <a:ext cx="507727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0x25’</a:t>
            </a:r>
            <a:endParaRPr lang="en-US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3988235" y="544024"/>
            <a:ext cx="118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Gene/Barbara Bilyeu &amp; Rick HICKS</a:t>
            </a:r>
            <a:endParaRPr lang="en-US" sz="900" dirty="0"/>
          </a:p>
        </p:txBody>
      </p:sp>
      <p:sp>
        <p:nvSpPr>
          <p:cNvPr id="30" name="TextBox 29"/>
          <p:cNvSpPr txBox="1"/>
          <p:nvPr/>
        </p:nvSpPr>
        <p:spPr>
          <a:xfrm>
            <a:off x="6844000" y="655358"/>
            <a:ext cx="776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SEAN BAAS</a:t>
            </a:r>
            <a:endParaRPr lang="en-US" sz="900" dirty="0"/>
          </a:p>
        </p:txBody>
      </p:sp>
      <p:sp>
        <p:nvSpPr>
          <p:cNvPr id="362" name="TextBox 361"/>
          <p:cNvSpPr txBox="1"/>
          <p:nvPr/>
        </p:nvSpPr>
        <p:spPr>
          <a:xfrm>
            <a:off x="7611118" y="610459"/>
            <a:ext cx="10727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PATRICK HILLSETH</a:t>
            </a:r>
            <a:endParaRPr lang="en-US" sz="900" dirty="0"/>
          </a:p>
        </p:txBody>
      </p:sp>
      <p:sp>
        <p:nvSpPr>
          <p:cNvPr id="34" name="TextBox 33"/>
          <p:cNvSpPr txBox="1"/>
          <p:nvPr/>
        </p:nvSpPr>
        <p:spPr>
          <a:xfrm>
            <a:off x="3411874" y="6059108"/>
            <a:ext cx="793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FOOD</a:t>
            </a:r>
            <a:endParaRPr lang="en-US" sz="1800" dirty="0"/>
          </a:p>
        </p:txBody>
      </p:sp>
      <p:sp>
        <p:nvSpPr>
          <p:cNvPr id="42" name="TextBox 41"/>
          <p:cNvSpPr txBox="1"/>
          <p:nvPr/>
        </p:nvSpPr>
        <p:spPr>
          <a:xfrm>
            <a:off x="6226407" y="5380519"/>
            <a:ext cx="860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FOOD</a:t>
            </a:r>
            <a:endParaRPr lang="en-US" dirty="0"/>
          </a:p>
        </p:txBody>
      </p:sp>
      <p:sp>
        <p:nvSpPr>
          <p:cNvPr id="364" name="TextBox 363"/>
          <p:cNvSpPr txBox="1"/>
          <p:nvPr/>
        </p:nvSpPr>
        <p:spPr>
          <a:xfrm>
            <a:off x="8017968" y="2690266"/>
            <a:ext cx="860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FOOD</a:t>
            </a:r>
            <a:endParaRPr lang="en-US" dirty="0"/>
          </a:p>
        </p:txBody>
      </p:sp>
      <p:sp>
        <p:nvSpPr>
          <p:cNvPr id="365" name="TextBox 364"/>
          <p:cNvSpPr txBox="1"/>
          <p:nvPr/>
        </p:nvSpPr>
        <p:spPr>
          <a:xfrm>
            <a:off x="6195793" y="4016346"/>
            <a:ext cx="860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FOOD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9100031" y="3381638"/>
            <a:ext cx="12086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AILEEN BECKERS</a:t>
            </a:r>
            <a:endParaRPr lang="en-US" sz="900" dirty="0"/>
          </a:p>
        </p:txBody>
      </p:sp>
      <p:sp>
        <p:nvSpPr>
          <p:cNvPr id="48" name="TextBox 47"/>
          <p:cNvSpPr txBox="1"/>
          <p:nvPr/>
        </p:nvSpPr>
        <p:spPr>
          <a:xfrm>
            <a:off x="5510154" y="3378198"/>
            <a:ext cx="12916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JEREMY GRIGSBY</a:t>
            </a:r>
            <a:endParaRPr lang="en-US" sz="900" dirty="0"/>
          </a:p>
        </p:txBody>
      </p:sp>
      <p:sp>
        <p:nvSpPr>
          <p:cNvPr id="50" name="TextBox 49"/>
          <p:cNvSpPr txBox="1"/>
          <p:nvPr/>
        </p:nvSpPr>
        <p:spPr>
          <a:xfrm>
            <a:off x="6984212" y="1540177"/>
            <a:ext cx="11250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ROCHELLE SURETTE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3319" y="1488871"/>
            <a:ext cx="10718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Allison Bumanlag</a:t>
            </a:r>
            <a:endParaRPr lang="en-US" sz="900" dirty="0"/>
          </a:p>
        </p:txBody>
      </p:sp>
      <p:sp>
        <p:nvSpPr>
          <p:cNvPr id="14" name="TextBox 13"/>
          <p:cNvSpPr txBox="1"/>
          <p:nvPr/>
        </p:nvSpPr>
        <p:spPr>
          <a:xfrm>
            <a:off x="5076798" y="4126475"/>
            <a:ext cx="206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Nina’s Kitchen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5361118" y="5993684"/>
            <a:ext cx="1440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CINDY KOSINSKI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335550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5939</TotalTime>
  <Words>346</Words>
  <Application>Microsoft Office PowerPoint</Application>
  <PresentationFormat>Custom</PresentationFormat>
  <Paragraphs>188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 Lingerfelt</dc:creator>
  <cp:lastModifiedBy>Carroll Lingerfelt</cp:lastModifiedBy>
  <cp:revision>131</cp:revision>
  <cp:lastPrinted>2025-07-27T03:33:05Z</cp:lastPrinted>
  <dcterms:created xsi:type="dcterms:W3CDTF">2012-02-18T23:05:41Z</dcterms:created>
  <dcterms:modified xsi:type="dcterms:W3CDTF">2025-07-27T18:24:33Z</dcterms:modified>
</cp:coreProperties>
</file>