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346" r:id="rId3"/>
    <p:sldId id="256"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1518"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B5DC4B4-041F-44CE-920F-CB8B650326CC}" type="datetimeFigureOut">
              <a:rPr lang="en-US" smtClean="0"/>
              <a:t>11/29/2022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C6D22F-DE4D-4F20-A45A-EFA4C0680021}" type="slidenum">
              <a:rPr lang="en-US" smtClean="0"/>
              <a:t>‹#›</a:t>
            </a:fld>
            <a:endParaRPr lang="en-US"/>
          </a:p>
        </p:txBody>
      </p:sp>
    </p:spTree>
    <p:extLst>
      <p:ext uri="{BB962C8B-B14F-4D97-AF65-F5344CB8AC3E}">
        <p14:creationId xmlns:p14="http://schemas.microsoft.com/office/powerpoint/2010/main" val="940944724"/>
      </p:ext>
    </p:extLst>
  </p:cSld>
  <p:clrMapOvr>
    <a:masterClrMapping/>
  </p:clrMapOvr>
  <p:transition spd="slow" advClick="0" advTm="15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5DC4B4-041F-44CE-920F-CB8B650326CC}" type="datetimeFigureOut">
              <a:rPr lang="en-US" smtClean="0"/>
              <a:t>11/29/2022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C6D22F-DE4D-4F20-A45A-EFA4C0680021}" type="slidenum">
              <a:rPr lang="en-US" smtClean="0"/>
              <a:t>‹#›</a:t>
            </a:fld>
            <a:endParaRPr lang="en-US"/>
          </a:p>
        </p:txBody>
      </p:sp>
    </p:spTree>
    <p:extLst>
      <p:ext uri="{BB962C8B-B14F-4D97-AF65-F5344CB8AC3E}">
        <p14:creationId xmlns:p14="http://schemas.microsoft.com/office/powerpoint/2010/main" val="3369526453"/>
      </p:ext>
    </p:extLst>
  </p:cSld>
  <p:clrMapOvr>
    <a:masterClrMapping/>
  </p:clrMapOvr>
  <p:transition spd="slow" advClick="0" advTm="15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5DC4B4-041F-44CE-920F-CB8B650326CC}" type="datetimeFigureOut">
              <a:rPr lang="en-US" smtClean="0"/>
              <a:t>11/29/2022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C6D22F-DE4D-4F20-A45A-EFA4C0680021}" type="slidenum">
              <a:rPr lang="en-US" smtClean="0"/>
              <a:t>‹#›</a:t>
            </a:fld>
            <a:endParaRPr lang="en-US"/>
          </a:p>
        </p:txBody>
      </p:sp>
    </p:spTree>
    <p:extLst>
      <p:ext uri="{BB962C8B-B14F-4D97-AF65-F5344CB8AC3E}">
        <p14:creationId xmlns:p14="http://schemas.microsoft.com/office/powerpoint/2010/main" val="3021120539"/>
      </p:ext>
    </p:extLst>
  </p:cSld>
  <p:clrMapOvr>
    <a:masterClrMapping/>
  </p:clrMapOvr>
  <p:transition spd="slow" advClick="0" advTm="15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5DC4B4-041F-44CE-920F-CB8B650326CC}" type="datetimeFigureOut">
              <a:rPr lang="en-US" smtClean="0"/>
              <a:t>11/29/2022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C6D22F-DE4D-4F20-A45A-EFA4C0680021}" type="slidenum">
              <a:rPr lang="en-US" smtClean="0"/>
              <a:t>‹#›</a:t>
            </a:fld>
            <a:endParaRPr lang="en-US"/>
          </a:p>
        </p:txBody>
      </p:sp>
    </p:spTree>
    <p:extLst>
      <p:ext uri="{BB962C8B-B14F-4D97-AF65-F5344CB8AC3E}">
        <p14:creationId xmlns:p14="http://schemas.microsoft.com/office/powerpoint/2010/main" val="2399623488"/>
      </p:ext>
    </p:extLst>
  </p:cSld>
  <p:clrMapOvr>
    <a:masterClrMapping/>
  </p:clrMapOvr>
  <p:transition spd="slow" advClick="0" advTm="15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5DC4B4-041F-44CE-920F-CB8B650326CC}" type="datetimeFigureOut">
              <a:rPr lang="en-US" smtClean="0"/>
              <a:t>11/29/2022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C6D22F-DE4D-4F20-A45A-EFA4C0680021}" type="slidenum">
              <a:rPr lang="en-US" smtClean="0"/>
              <a:t>‹#›</a:t>
            </a:fld>
            <a:endParaRPr lang="en-US"/>
          </a:p>
        </p:txBody>
      </p:sp>
    </p:spTree>
    <p:extLst>
      <p:ext uri="{BB962C8B-B14F-4D97-AF65-F5344CB8AC3E}">
        <p14:creationId xmlns:p14="http://schemas.microsoft.com/office/powerpoint/2010/main" val="3655919774"/>
      </p:ext>
    </p:extLst>
  </p:cSld>
  <p:clrMapOvr>
    <a:masterClrMapping/>
  </p:clrMapOvr>
  <p:transition spd="slow" advClick="0" advTm="15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B5DC4B4-041F-44CE-920F-CB8B650326CC}" type="datetimeFigureOut">
              <a:rPr lang="en-US" smtClean="0"/>
              <a:t>11/29/2022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C6D22F-DE4D-4F20-A45A-EFA4C0680021}" type="slidenum">
              <a:rPr lang="en-US" smtClean="0"/>
              <a:t>‹#›</a:t>
            </a:fld>
            <a:endParaRPr lang="en-US"/>
          </a:p>
        </p:txBody>
      </p:sp>
    </p:spTree>
    <p:extLst>
      <p:ext uri="{BB962C8B-B14F-4D97-AF65-F5344CB8AC3E}">
        <p14:creationId xmlns:p14="http://schemas.microsoft.com/office/powerpoint/2010/main" val="1376091905"/>
      </p:ext>
    </p:extLst>
  </p:cSld>
  <p:clrMapOvr>
    <a:masterClrMapping/>
  </p:clrMapOvr>
  <p:transition spd="slow" advClick="0" advTm="15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B5DC4B4-041F-44CE-920F-CB8B650326CC}" type="datetimeFigureOut">
              <a:rPr lang="en-US" smtClean="0"/>
              <a:t>11/29/2022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C6D22F-DE4D-4F20-A45A-EFA4C0680021}" type="slidenum">
              <a:rPr lang="en-US" smtClean="0"/>
              <a:t>‹#›</a:t>
            </a:fld>
            <a:endParaRPr lang="en-US"/>
          </a:p>
        </p:txBody>
      </p:sp>
    </p:spTree>
    <p:extLst>
      <p:ext uri="{BB962C8B-B14F-4D97-AF65-F5344CB8AC3E}">
        <p14:creationId xmlns:p14="http://schemas.microsoft.com/office/powerpoint/2010/main" val="1070444776"/>
      </p:ext>
    </p:extLst>
  </p:cSld>
  <p:clrMapOvr>
    <a:masterClrMapping/>
  </p:clrMapOvr>
  <p:transition spd="slow" advClick="0" advTm="15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B5DC4B4-041F-44CE-920F-CB8B650326CC}" type="datetimeFigureOut">
              <a:rPr lang="en-US" smtClean="0"/>
              <a:t>11/29/2022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C6D22F-DE4D-4F20-A45A-EFA4C0680021}" type="slidenum">
              <a:rPr lang="en-US" smtClean="0"/>
              <a:t>‹#›</a:t>
            </a:fld>
            <a:endParaRPr lang="en-US"/>
          </a:p>
        </p:txBody>
      </p:sp>
    </p:spTree>
    <p:extLst>
      <p:ext uri="{BB962C8B-B14F-4D97-AF65-F5344CB8AC3E}">
        <p14:creationId xmlns:p14="http://schemas.microsoft.com/office/powerpoint/2010/main" val="1895763157"/>
      </p:ext>
    </p:extLst>
  </p:cSld>
  <p:clrMapOvr>
    <a:masterClrMapping/>
  </p:clrMapOvr>
  <p:transition spd="slow" advClick="0" advTm="15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5DC4B4-041F-44CE-920F-CB8B650326CC}" type="datetimeFigureOut">
              <a:rPr lang="en-US" smtClean="0"/>
              <a:t>11/29/2022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C6D22F-DE4D-4F20-A45A-EFA4C0680021}" type="slidenum">
              <a:rPr lang="en-US" smtClean="0"/>
              <a:t>‹#›</a:t>
            </a:fld>
            <a:endParaRPr lang="en-US"/>
          </a:p>
        </p:txBody>
      </p:sp>
    </p:spTree>
    <p:extLst>
      <p:ext uri="{BB962C8B-B14F-4D97-AF65-F5344CB8AC3E}">
        <p14:creationId xmlns:p14="http://schemas.microsoft.com/office/powerpoint/2010/main" val="1624109042"/>
      </p:ext>
    </p:extLst>
  </p:cSld>
  <p:clrMapOvr>
    <a:masterClrMapping/>
  </p:clrMapOvr>
  <p:transition spd="slow" advClick="0" advTm="15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5DC4B4-041F-44CE-920F-CB8B650326CC}" type="datetimeFigureOut">
              <a:rPr lang="en-US" smtClean="0"/>
              <a:t>11/29/2022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C6D22F-DE4D-4F20-A45A-EFA4C0680021}" type="slidenum">
              <a:rPr lang="en-US" smtClean="0"/>
              <a:t>‹#›</a:t>
            </a:fld>
            <a:endParaRPr lang="en-US"/>
          </a:p>
        </p:txBody>
      </p:sp>
    </p:spTree>
    <p:extLst>
      <p:ext uri="{BB962C8B-B14F-4D97-AF65-F5344CB8AC3E}">
        <p14:creationId xmlns:p14="http://schemas.microsoft.com/office/powerpoint/2010/main" val="1777477805"/>
      </p:ext>
    </p:extLst>
  </p:cSld>
  <p:clrMapOvr>
    <a:masterClrMapping/>
  </p:clrMapOvr>
  <p:transition spd="slow" advClick="0" advTm="15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5DC4B4-041F-44CE-920F-CB8B650326CC}" type="datetimeFigureOut">
              <a:rPr lang="en-US" smtClean="0"/>
              <a:t>11/29/2022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C6D22F-DE4D-4F20-A45A-EFA4C0680021}" type="slidenum">
              <a:rPr lang="en-US" smtClean="0"/>
              <a:t>‹#›</a:t>
            </a:fld>
            <a:endParaRPr lang="en-US"/>
          </a:p>
        </p:txBody>
      </p:sp>
    </p:spTree>
    <p:extLst>
      <p:ext uri="{BB962C8B-B14F-4D97-AF65-F5344CB8AC3E}">
        <p14:creationId xmlns:p14="http://schemas.microsoft.com/office/powerpoint/2010/main" val="4114989140"/>
      </p:ext>
    </p:extLst>
  </p:cSld>
  <p:clrMapOvr>
    <a:masterClrMapping/>
  </p:clrMapOvr>
  <p:transition spd="slow" advClick="0" advTm="15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5DC4B4-041F-44CE-920F-CB8B650326CC}" type="datetimeFigureOut">
              <a:rPr lang="en-US" smtClean="0"/>
              <a:t>11/29/2022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C6D22F-DE4D-4F20-A45A-EFA4C0680021}" type="slidenum">
              <a:rPr lang="en-US" smtClean="0"/>
              <a:t>‹#›</a:t>
            </a:fld>
            <a:endParaRPr lang="en-US"/>
          </a:p>
        </p:txBody>
      </p:sp>
    </p:spTree>
    <p:extLst>
      <p:ext uri="{BB962C8B-B14F-4D97-AF65-F5344CB8AC3E}">
        <p14:creationId xmlns:p14="http://schemas.microsoft.com/office/powerpoint/2010/main" val="736934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Click="0" advTm="1500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64.jp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65.jp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66.jp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67.jp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68.jp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70.jp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71.jp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72.jp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73.jp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74.jp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75.jp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76.jp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78.jp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79.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80.jp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81.jp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82.jp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83.jp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84.jp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85.jp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86.jp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87.jp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88.jp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8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90.jp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392" y="1295400"/>
            <a:ext cx="8229600" cy="1143000"/>
          </a:xfrm>
        </p:spPr>
        <p:txBody>
          <a:bodyPr>
            <a:normAutofit fontScale="90000"/>
          </a:bodyPr>
          <a:lstStyle/>
          <a:p>
            <a:r>
              <a:rPr lang="en-US" dirty="0" smtClean="0"/>
              <a:t>FIELD TRIP TO THE SANTA BARBARA MUSEUM OF NATURAL HISTORY</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65612" y="2819400"/>
            <a:ext cx="3401568" cy="1987296"/>
          </a:xfrm>
          <a:prstGeom prst="rect">
            <a:avLst/>
          </a:prstGeom>
        </p:spPr>
      </p:pic>
      <p:sp>
        <p:nvSpPr>
          <p:cNvPr id="7" name="TextBox 6"/>
          <p:cNvSpPr txBox="1"/>
          <p:nvPr/>
        </p:nvSpPr>
        <p:spPr>
          <a:xfrm>
            <a:off x="2590800" y="4876800"/>
            <a:ext cx="3576380" cy="646331"/>
          </a:xfrm>
          <a:prstGeom prst="rect">
            <a:avLst/>
          </a:prstGeom>
          <a:noFill/>
        </p:spPr>
        <p:txBody>
          <a:bodyPr wrap="square" rtlCol="0">
            <a:spAutoFit/>
          </a:bodyPr>
          <a:lstStyle/>
          <a:p>
            <a:r>
              <a:rPr lang="en-US" dirty="0" smtClean="0"/>
              <a:t>20 AUGUST, 2022</a:t>
            </a:r>
          </a:p>
          <a:p>
            <a:r>
              <a:rPr lang="en-US" dirty="0" smtClean="0"/>
              <a:t>Presented by Wes Lingerfelt</a:t>
            </a:r>
            <a:endParaRPr lang="en-US" dirty="0"/>
          </a:p>
        </p:txBody>
      </p:sp>
    </p:spTree>
    <p:extLst>
      <p:ext uri="{BB962C8B-B14F-4D97-AF65-F5344CB8AC3E}">
        <p14:creationId xmlns:p14="http://schemas.microsoft.com/office/powerpoint/2010/main" val="1756967644"/>
      </p:ext>
    </p:extLst>
  </p:cSld>
  <p:clrMapOvr>
    <a:masterClrMapping/>
  </p:clrMapOvr>
  <p:transition spd="slow" advClick="0" advTm="15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25966153"/>
      </p:ext>
    </p:extLst>
  </p:cSld>
  <p:clrMapOvr>
    <a:masterClrMapping/>
  </p:clrMapOvr>
  <p:transition spd="slow" advClick="0" advTm="15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19154330"/>
      </p:ext>
    </p:extLst>
  </p:cSld>
  <p:clrMapOvr>
    <a:masterClrMapping/>
  </p:clrMapOvr>
  <p:transition spd="slow" advClick="0" advTm="15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29082216"/>
      </p:ext>
    </p:extLst>
  </p:cSld>
  <p:clrMapOvr>
    <a:masterClrMapping/>
  </p:clrMapOvr>
  <p:transition spd="slow" advClick="0" advTm="15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8052074"/>
      </p:ext>
    </p:extLst>
  </p:cSld>
  <p:clrMapOvr>
    <a:masterClrMapping/>
  </p:clrMapOvr>
  <p:transition spd="slow" advClick="0" advTm="15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47140226"/>
      </p:ext>
    </p:extLst>
  </p:cSld>
  <p:clrMapOvr>
    <a:masterClrMapping/>
  </p:clrMapOvr>
  <p:transition spd="slow" advClick="0" advTm="15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92705567"/>
      </p:ext>
    </p:extLst>
  </p:cSld>
  <p:clrMapOvr>
    <a:masterClrMapping/>
  </p:clrMapOvr>
  <p:transition spd="slow" advClick="0" advTm="15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26946477"/>
      </p:ext>
    </p:extLst>
  </p:cSld>
  <p:clrMapOvr>
    <a:masterClrMapping/>
  </p:clrMapOvr>
  <p:transition spd="slow" advClick="0" advTm="150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20048567"/>
      </p:ext>
    </p:extLst>
  </p:cSld>
  <p:clrMapOvr>
    <a:masterClrMapping/>
  </p:clrMapOvr>
  <p:transition spd="slow" advClick="0" advTm="1500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37900667"/>
      </p:ext>
    </p:extLst>
  </p:cSld>
  <p:clrMapOvr>
    <a:masterClrMapping/>
  </p:clrMapOvr>
  <p:transition spd="slow" advClick="0" advTm="1500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61171996"/>
      </p:ext>
    </p:extLst>
  </p:cSld>
  <p:clrMapOvr>
    <a:masterClrMapping/>
  </p:clrMapOvr>
  <p:transition spd="slow" advClick="0" advTm="15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81000"/>
            <a:ext cx="8229600" cy="6063198"/>
          </a:xfrm>
          <a:prstGeom prst="rect">
            <a:avLst/>
          </a:prstGeom>
          <a:noFill/>
        </p:spPr>
        <p:txBody>
          <a:bodyPr wrap="square" rtlCol="0">
            <a:spAutoFit/>
          </a:bodyPr>
          <a:lstStyle/>
          <a:p>
            <a:r>
              <a:rPr lang="en-US" sz="2400" b="1" dirty="0" smtClean="0"/>
              <a:t>A little history:</a:t>
            </a:r>
          </a:p>
          <a:p>
            <a:r>
              <a:rPr lang="en-US" sz="2400" b="1" dirty="0" smtClean="0"/>
              <a:t>Santa </a:t>
            </a:r>
            <a:r>
              <a:rPr lang="en-US" sz="2400" b="1" dirty="0"/>
              <a:t>Barbara Museum of Natural History is a natural history museum in Santa Barbara, California. It reconnects more than 150,000 people each year to nature indoors and outdoors. Uniquely nestled in nature, the museum is located along Mission Creek in the Mission Canyon area. The museum has ten indoor exhibit halls focusing on regional natural history including astronomy, birds, insects, geology, mammals, marine life, paleontology, plant life, and the Chumash Indians. Also, the museum is home to the only full-dome planetarium on the Central Coast, a research library, and the John &amp; Peggy Maximus Art Gallery</a:t>
            </a:r>
            <a:r>
              <a:rPr lang="en-US" sz="2400" b="1" dirty="0" smtClean="0"/>
              <a:t>.</a:t>
            </a:r>
            <a:r>
              <a:rPr lang="en-US" sz="2400" dirty="0"/>
              <a:t> </a:t>
            </a:r>
            <a:r>
              <a:rPr lang="en-US" sz="2400" b="1" dirty="0"/>
              <a:t>The early roots of the museum date back to the 1880s, when a group of professional and amateur scientists, including botanist Caroline Bingham, started the Santa Barbara Natural History Society and an accompanying </a:t>
            </a:r>
            <a:r>
              <a:rPr lang="en-US" sz="2800" b="1" dirty="0"/>
              <a:t>museum at 1226 State </a:t>
            </a:r>
            <a:r>
              <a:rPr lang="en-US" sz="2800" b="1" dirty="0" smtClean="0"/>
              <a:t>Street.</a:t>
            </a:r>
            <a:endParaRPr lang="en-US" sz="2800" b="1" dirty="0"/>
          </a:p>
        </p:txBody>
      </p:sp>
    </p:spTree>
    <p:extLst>
      <p:ext uri="{BB962C8B-B14F-4D97-AF65-F5344CB8AC3E}">
        <p14:creationId xmlns:p14="http://schemas.microsoft.com/office/powerpoint/2010/main" val="3720815529"/>
      </p:ext>
    </p:extLst>
  </p:cSld>
  <p:clrMapOvr>
    <a:masterClrMapping/>
  </p:clrMapOvr>
  <p:transition spd="slow" advClick="0" advTm="2500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66406633"/>
      </p:ext>
    </p:extLst>
  </p:cSld>
  <p:clrMapOvr>
    <a:masterClrMapping/>
  </p:clrMapOvr>
  <p:transition spd="slow" advClick="0" advTm="1500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11776772"/>
      </p:ext>
    </p:extLst>
  </p:cSld>
  <p:clrMapOvr>
    <a:masterClrMapping/>
  </p:clrMapOvr>
  <p:transition spd="slow" advClick="0" advTm="1500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56024487"/>
      </p:ext>
    </p:extLst>
  </p:cSld>
  <p:clrMapOvr>
    <a:masterClrMapping/>
  </p:clrMapOvr>
  <p:transition spd="slow" advClick="0" advTm="1500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25145312"/>
      </p:ext>
    </p:extLst>
  </p:cSld>
  <p:clrMapOvr>
    <a:masterClrMapping/>
  </p:clrMapOvr>
  <p:transition spd="slow" advClick="0" advTm="1500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85061344"/>
      </p:ext>
    </p:extLst>
  </p:cSld>
  <p:clrMapOvr>
    <a:masterClrMapping/>
  </p:clrMapOvr>
  <p:transition spd="slow" advClick="0" advTm="1500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26363044"/>
      </p:ext>
    </p:extLst>
  </p:cSld>
  <p:clrMapOvr>
    <a:masterClrMapping/>
  </p:clrMapOvr>
  <p:transition spd="slow" advClick="0" advTm="1500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89418248"/>
      </p:ext>
    </p:extLst>
  </p:cSld>
  <p:clrMapOvr>
    <a:masterClrMapping/>
  </p:clrMapOvr>
  <p:transition spd="slow" advClick="0" advTm="1500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20895100"/>
      </p:ext>
    </p:extLst>
  </p:cSld>
  <p:clrMapOvr>
    <a:masterClrMapping/>
  </p:clrMapOvr>
  <p:transition spd="slow" advClick="0" advTm="1500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39674645"/>
      </p:ext>
    </p:extLst>
  </p:cSld>
  <p:clrMapOvr>
    <a:masterClrMapping/>
  </p:clrMapOvr>
  <p:transition spd="slow" advClick="0" advTm="1500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250" y="0"/>
            <a:ext cx="5143500" cy="6858000"/>
          </a:xfrm>
          <a:prstGeom prst="rect">
            <a:avLst/>
          </a:prstGeom>
        </p:spPr>
      </p:pic>
    </p:spTree>
    <p:extLst>
      <p:ext uri="{BB962C8B-B14F-4D97-AF65-F5344CB8AC3E}">
        <p14:creationId xmlns:p14="http://schemas.microsoft.com/office/powerpoint/2010/main" val="75196099"/>
      </p:ext>
    </p:extLst>
  </p:cSld>
  <p:clrMapOvr>
    <a:masterClrMapping/>
  </p:clrMapOvr>
  <p:transition spd="slow" advClick="0" advTm="15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2286000"/>
            <a:ext cx="3810000" cy="3810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30200"/>
            <a:ext cx="1930400" cy="1955800"/>
          </a:xfrm>
          <a:prstGeom prst="rect">
            <a:avLst/>
          </a:prstGeom>
        </p:spPr>
      </p:pic>
      <p:sp>
        <p:nvSpPr>
          <p:cNvPr id="6" name="TextBox 5"/>
          <p:cNvSpPr txBox="1"/>
          <p:nvPr/>
        </p:nvSpPr>
        <p:spPr>
          <a:xfrm>
            <a:off x="2895600" y="533400"/>
            <a:ext cx="5791200" cy="1815882"/>
          </a:xfrm>
          <a:prstGeom prst="rect">
            <a:avLst/>
          </a:prstGeom>
          <a:noFill/>
        </p:spPr>
        <p:txBody>
          <a:bodyPr wrap="square" rtlCol="0">
            <a:spAutoFit/>
          </a:bodyPr>
          <a:lstStyle/>
          <a:p>
            <a:r>
              <a:rPr lang="en-US" sz="2800" dirty="0" smtClean="0"/>
              <a:t>We were met by this young man who gave us a thorough background on the Rare Earth display. It was surprising that he knew Ralph Bishop very well.</a:t>
            </a:r>
            <a:endParaRPr lang="en-US" sz="2800" dirty="0"/>
          </a:p>
        </p:txBody>
      </p:sp>
    </p:spTree>
    <p:extLst>
      <p:ext uri="{BB962C8B-B14F-4D97-AF65-F5344CB8AC3E}">
        <p14:creationId xmlns:p14="http://schemas.microsoft.com/office/powerpoint/2010/main" val="2935037306"/>
      </p:ext>
    </p:extLst>
  </p:cSld>
  <p:clrMapOvr>
    <a:masterClrMapping/>
  </p:clrMapOvr>
  <p:transition spd="slow" advClick="0" advTm="1500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34277886"/>
      </p:ext>
    </p:extLst>
  </p:cSld>
  <p:clrMapOvr>
    <a:masterClrMapping/>
  </p:clrMapOvr>
  <p:transition spd="slow" advClick="0" advTm="1500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66362149"/>
      </p:ext>
    </p:extLst>
  </p:cSld>
  <p:clrMapOvr>
    <a:masterClrMapping/>
  </p:clrMapOvr>
  <p:transition spd="slow" advClick="0" advTm="1500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57206927"/>
      </p:ext>
    </p:extLst>
  </p:cSld>
  <p:clrMapOvr>
    <a:masterClrMapping/>
  </p:clrMapOvr>
  <p:transition spd="slow" advClick="0" advTm="1500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60878548"/>
      </p:ext>
    </p:extLst>
  </p:cSld>
  <p:clrMapOvr>
    <a:masterClrMapping/>
  </p:clrMapOvr>
  <p:transition spd="slow" advClick="0" advTm="1500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19331450"/>
      </p:ext>
    </p:extLst>
  </p:cSld>
  <p:clrMapOvr>
    <a:masterClrMapping/>
  </p:clrMapOvr>
  <p:transition spd="slow" advClick="0" advTm="1500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9197242"/>
      </p:ext>
    </p:extLst>
  </p:cSld>
  <p:clrMapOvr>
    <a:masterClrMapping/>
  </p:clrMapOvr>
  <p:transition spd="slow" advClick="0" advTm="1500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31562641"/>
      </p:ext>
    </p:extLst>
  </p:cSld>
  <p:clrMapOvr>
    <a:masterClrMapping/>
  </p:clrMapOvr>
  <p:transition spd="slow" advClick="0" advTm="1500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10761617"/>
      </p:ext>
    </p:extLst>
  </p:cSld>
  <p:clrMapOvr>
    <a:masterClrMapping/>
  </p:clrMapOvr>
  <p:transition spd="slow" advClick="0" advTm="1500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3675831"/>
      </p:ext>
    </p:extLst>
  </p:cSld>
  <p:clrMapOvr>
    <a:masterClrMapping/>
  </p:clrMapOvr>
  <p:transition spd="slow" advClick="0" advTm="1500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250" y="0"/>
            <a:ext cx="5143500" cy="6858000"/>
          </a:xfrm>
          <a:prstGeom prst="rect">
            <a:avLst/>
          </a:prstGeom>
        </p:spPr>
      </p:pic>
    </p:spTree>
    <p:extLst>
      <p:ext uri="{BB962C8B-B14F-4D97-AF65-F5344CB8AC3E}">
        <p14:creationId xmlns:p14="http://schemas.microsoft.com/office/powerpoint/2010/main" val="846181179"/>
      </p:ext>
    </p:extLst>
  </p:cSld>
  <p:clrMapOvr>
    <a:masterClrMapping/>
  </p:clrMapOvr>
  <p:transition spd="slow" advClick="0" advTm="15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250" y="0"/>
            <a:ext cx="5143500" cy="6858000"/>
          </a:xfrm>
          <a:prstGeom prst="rect">
            <a:avLst/>
          </a:prstGeom>
        </p:spPr>
      </p:pic>
    </p:spTree>
    <p:extLst>
      <p:ext uri="{BB962C8B-B14F-4D97-AF65-F5344CB8AC3E}">
        <p14:creationId xmlns:p14="http://schemas.microsoft.com/office/powerpoint/2010/main" val="1061177548"/>
      </p:ext>
    </p:extLst>
  </p:cSld>
  <p:clrMapOvr>
    <a:masterClrMapping/>
  </p:clrMapOvr>
  <p:transition spd="slow" advClick="0" advTm="1500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45278109"/>
      </p:ext>
    </p:extLst>
  </p:cSld>
  <p:clrMapOvr>
    <a:masterClrMapping/>
  </p:clrMapOvr>
  <p:transition spd="slow" advClick="0" advTm="15000"/>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60151341"/>
      </p:ext>
    </p:extLst>
  </p:cSld>
  <p:clrMapOvr>
    <a:masterClrMapping/>
  </p:clrMapOvr>
  <p:transition spd="slow" advClick="0" advTm="15000"/>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250" y="0"/>
            <a:ext cx="5143500" cy="6858000"/>
          </a:xfrm>
          <a:prstGeom prst="rect">
            <a:avLst/>
          </a:prstGeom>
        </p:spPr>
      </p:pic>
    </p:spTree>
    <p:extLst>
      <p:ext uri="{BB962C8B-B14F-4D97-AF65-F5344CB8AC3E}">
        <p14:creationId xmlns:p14="http://schemas.microsoft.com/office/powerpoint/2010/main" val="368653254"/>
      </p:ext>
    </p:extLst>
  </p:cSld>
  <p:clrMapOvr>
    <a:masterClrMapping/>
  </p:clrMapOvr>
  <p:transition spd="slow" advClick="0" advTm="15000"/>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21302205"/>
      </p:ext>
    </p:extLst>
  </p:cSld>
  <p:clrMapOvr>
    <a:masterClrMapping/>
  </p:clrMapOvr>
  <p:transition spd="slow" advClick="0" advTm="15000"/>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42146429"/>
      </p:ext>
    </p:extLst>
  </p:cSld>
  <p:clrMapOvr>
    <a:masterClrMapping/>
  </p:clrMapOvr>
  <p:transition spd="slow" advClick="0" advTm="15000"/>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250" y="0"/>
            <a:ext cx="5143500" cy="6858000"/>
          </a:xfrm>
          <a:prstGeom prst="rect">
            <a:avLst/>
          </a:prstGeom>
        </p:spPr>
      </p:pic>
    </p:spTree>
    <p:extLst>
      <p:ext uri="{BB962C8B-B14F-4D97-AF65-F5344CB8AC3E}">
        <p14:creationId xmlns:p14="http://schemas.microsoft.com/office/powerpoint/2010/main" val="1908343009"/>
      </p:ext>
    </p:extLst>
  </p:cSld>
  <p:clrMapOvr>
    <a:masterClrMapping/>
  </p:clrMapOvr>
  <p:transition spd="slow" advClick="0" advTm="15000"/>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250" y="0"/>
            <a:ext cx="5143500" cy="6858000"/>
          </a:xfrm>
          <a:prstGeom prst="rect">
            <a:avLst/>
          </a:prstGeom>
        </p:spPr>
      </p:pic>
    </p:spTree>
    <p:extLst>
      <p:ext uri="{BB962C8B-B14F-4D97-AF65-F5344CB8AC3E}">
        <p14:creationId xmlns:p14="http://schemas.microsoft.com/office/powerpoint/2010/main" val="4074154558"/>
      </p:ext>
    </p:extLst>
  </p:cSld>
  <p:clrMapOvr>
    <a:masterClrMapping/>
  </p:clrMapOvr>
  <p:transition spd="slow" advClick="0" advTm="15000"/>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05300396"/>
      </p:ext>
    </p:extLst>
  </p:cSld>
  <p:clrMapOvr>
    <a:masterClrMapping/>
  </p:clrMapOvr>
  <p:transition spd="slow" advClick="0" advTm="15000"/>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62329796"/>
      </p:ext>
    </p:extLst>
  </p:cSld>
  <p:clrMapOvr>
    <a:masterClrMapping/>
  </p:clrMapOvr>
  <p:transition spd="slow" advClick="0" advTm="15000"/>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26034094"/>
      </p:ext>
    </p:extLst>
  </p:cSld>
  <p:clrMapOvr>
    <a:masterClrMapping/>
  </p:clrMapOvr>
  <p:transition spd="slow" advClick="0" advTm="15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250" y="0"/>
            <a:ext cx="5143500" cy="6858000"/>
          </a:xfrm>
          <a:prstGeom prst="rect">
            <a:avLst/>
          </a:prstGeom>
        </p:spPr>
      </p:pic>
    </p:spTree>
    <p:extLst>
      <p:ext uri="{BB962C8B-B14F-4D97-AF65-F5344CB8AC3E}">
        <p14:creationId xmlns:p14="http://schemas.microsoft.com/office/powerpoint/2010/main" val="2547397513"/>
      </p:ext>
    </p:extLst>
  </p:cSld>
  <p:clrMapOvr>
    <a:masterClrMapping/>
  </p:clrMapOvr>
  <p:transition spd="slow" advClick="0" advTm="1500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8643518"/>
      </p:ext>
    </p:extLst>
  </p:cSld>
  <p:clrMapOvr>
    <a:masterClrMapping/>
  </p:clrMapOvr>
  <p:transition spd="slow" advClick="0" advTm="15000"/>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7340287"/>
      </p:ext>
    </p:extLst>
  </p:cSld>
  <p:clrMapOvr>
    <a:masterClrMapping/>
  </p:clrMapOvr>
  <p:transition spd="slow" advClick="0" advTm="15000"/>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250" y="0"/>
            <a:ext cx="5143500" cy="6858000"/>
          </a:xfrm>
          <a:prstGeom prst="rect">
            <a:avLst/>
          </a:prstGeom>
        </p:spPr>
      </p:pic>
    </p:spTree>
    <p:extLst>
      <p:ext uri="{BB962C8B-B14F-4D97-AF65-F5344CB8AC3E}">
        <p14:creationId xmlns:p14="http://schemas.microsoft.com/office/powerpoint/2010/main" val="4180001020"/>
      </p:ext>
    </p:extLst>
  </p:cSld>
  <p:clrMapOvr>
    <a:masterClrMapping/>
  </p:clrMapOvr>
  <p:transition spd="slow" advClick="0" advTm="15000"/>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69830439"/>
      </p:ext>
    </p:extLst>
  </p:cSld>
  <p:clrMapOvr>
    <a:masterClrMapping/>
  </p:clrMapOvr>
  <p:transition spd="slow" advClick="0" advTm="15000"/>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37240932"/>
      </p:ext>
    </p:extLst>
  </p:cSld>
  <p:clrMapOvr>
    <a:masterClrMapping/>
  </p:clrMapOvr>
  <p:transition spd="slow" advClick="0" advTm="15000"/>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70849348"/>
      </p:ext>
    </p:extLst>
  </p:cSld>
  <p:clrMapOvr>
    <a:masterClrMapping/>
  </p:clrMapOvr>
  <p:transition spd="slow" advClick="0" advTm="15000"/>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250" y="0"/>
            <a:ext cx="5143500" cy="6858000"/>
          </a:xfrm>
          <a:prstGeom prst="rect">
            <a:avLst/>
          </a:prstGeom>
        </p:spPr>
      </p:pic>
    </p:spTree>
    <p:extLst>
      <p:ext uri="{BB962C8B-B14F-4D97-AF65-F5344CB8AC3E}">
        <p14:creationId xmlns:p14="http://schemas.microsoft.com/office/powerpoint/2010/main" val="2538772754"/>
      </p:ext>
    </p:extLst>
  </p:cSld>
  <p:clrMapOvr>
    <a:masterClrMapping/>
  </p:clrMapOvr>
  <p:transition spd="slow" advClick="0" advTm="15000"/>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0825404"/>
      </p:ext>
    </p:extLst>
  </p:cSld>
  <p:clrMapOvr>
    <a:masterClrMapping/>
  </p:clrMapOvr>
  <p:transition spd="slow" advClick="0" advTm="15000"/>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79972203"/>
      </p:ext>
    </p:extLst>
  </p:cSld>
  <p:clrMapOvr>
    <a:masterClrMapping/>
  </p:clrMapOvr>
  <p:transition spd="slow" advClick="0" advTm="15000"/>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48156485"/>
      </p:ext>
    </p:extLst>
  </p:cSld>
  <p:clrMapOvr>
    <a:masterClrMapping/>
  </p:clrMapOvr>
  <p:transition spd="slow" advClick="0" advTm="15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250" y="0"/>
            <a:ext cx="5143500" cy="6858000"/>
          </a:xfrm>
          <a:prstGeom prst="rect">
            <a:avLst/>
          </a:prstGeom>
        </p:spPr>
      </p:pic>
    </p:spTree>
    <p:extLst>
      <p:ext uri="{BB962C8B-B14F-4D97-AF65-F5344CB8AC3E}">
        <p14:creationId xmlns:p14="http://schemas.microsoft.com/office/powerpoint/2010/main" val="1351127154"/>
      </p:ext>
    </p:extLst>
  </p:cSld>
  <p:clrMapOvr>
    <a:masterClrMapping/>
  </p:clrMapOvr>
  <p:transition spd="slow" advClick="0" advTm="15000"/>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250" y="0"/>
            <a:ext cx="5143500" cy="6858000"/>
          </a:xfrm>
          <a:prstGeom prst="rect">
            <a:avLst/>
          </a:prstGeom>
        </p:spPr>
      </p:pic>
    </p:spTree>
    <p:extLst>
      <p:ext uri="{BB962C8B-B14F-4D97-AF65-F5344CB8AC3E}">
        <p14:creationId xmlns:p14="http://schemas.microsoft.com/office/powerpoint/2010/main" val="1978602053"/>
      </p:ext>
    </p:extLst>
  </p:cSld>
  <p:clrMapOvr>
    <a:masterClrMapping/>
  </p:clrMapOvr>
  <p:transition spd="slow" advClick="0" advTm="15000"/>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14512091"/>
      </p:ext>
    </p:extLst>
  </p:cSld>
  <p:clrMapOvr>
    <a:masterClrMapping/>
  </p:clrMapOvr>
  <p:transition spd="slow" advClick="0" advTm="15000"/>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41055778"/>
      </p:ext>
    </p:extLst>
  </p:cSld>
  <p:clrMapOvr>
    <a:masterClrMapping/>
  </p:clrMapOvr>
  <p:transition spd="slow" advClick="0" advTm="15000"/>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93514038"/>
      </p:ext>
    </p:extLst>
  </p:cSld>
  <p:clrMapOvr>
    <a:masterClrMapping/>
  </p:clrMapOvr>
  <p:transition spd="slow" advClick="0" advTm="15000"/>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250" y="0"/>
            <a:ext cx="5143500" cy="6858000"/>
          </a:xfrm>
          <a:prstGeom prst="rect">
            <a:avLst/>
          </a:prstGeom>
        </p:spPr>
      </p:pic>
    </p:spTree>
    <p:extLst>
      <p:ext uri="{BB962C8B-B14F-4D97-AF65-F5344CB8AC3E}">
        <p14:creationId xmlns:p14="http://schemas.microsoft.com/office/powerpoint/2010/main" val="1063932269"/>
      </p:ext>
    </p:extLst>
  </p:cSld>
  <p:clrMapOvr>
    <a:masterClrMapping/>
  </p:clrMapOvr>
  <p:transition spd="slow" advClick="0" advTm="15000"/>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15829131"/>
      </p:ext>
    </p:extLst>
  </p:cSld>
  <p:clrMapOvr>
    <a:masterClrMapping/>
  </p:clrMapOvr>
  <p:transition spd="slow" advClick="0" advTm="15000"/>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34050168"/>
      </p:ext>
    </p:extLst>
  </p:cSld>
  <p:clrMapOvr>
    <a:masterClrMapping/>
  </p:clrMapOvr>
  <p:transition spd="slow" advClick="0" advTm="15000"/>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7907864"/>
      </p:ext>
    </p:extLst>
  </p:cSld>
  <p:clrMapOvr>
    <a:masterClrMapping/>
  </p:clrMapOvr>
  <p:transition spd="slow" advClick="0" advTm="15000"/>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250" y="0"/>
            <a:ext cx="5143500" cy="6858000"/>
          </a:xfrm>
          <a:prstGeom prst="rect">
            <a:avLst/>
          </a:prstGeom>
        </p:spPr>
      </p:pic>
    </p:spTree>
    <p:extLst>
      <p:ext uri="{BB962C8B-B14F-4D97-AF65-F5344CB8AC3E}">
        <p14:creationId xmlns:p14="http://schemas.microsoft.com/office/powerpoint/2010/main" val="1130484011"/>
      </p:ext>
    </p:extLst>
  </p:cSld>
  <p:clrMapOvr>
    <a:masterClrMapping/>
  </p:clrMapOvr>
  <p:transition spd="slow" advClick="0" advTm="15000"/>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10092854"/>
      </p:ext>
    </p:extLst>
  </p:cSld>
  <p:clrMapOvr>
    <a:masterClrMapping/>
  </p:clrMapOvr>
  <p:transition spd="slow" advClick="0" advTm="15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250" y="0"/>
            <a:ext cx="5143500" cy="6858000"/>
          </a:xfrm>
          <a:prstGeom prst="rect">
            <a:avLst/>
          </a:prstGeom>
        </p:spPr>
      </p:pic>
    </p:spTree>
    <p:extLst>
      <p:ext uri="{BB962C8B-B14F-4D97-AF65-F5344CB8AC3E}">
        <p14:creationId xmlns:p14="http://schemas.microsoft.com/office/powerpoint/2010/main" val="3645011805"/>
      </p:ext>
    </p:extLst>
  </p:cSld>
  <p:clrMapOvr>
    <a:masterClrMapping/>
  </p:clrMapOvr>
  <p:transition spd="slow" advClick="0" advTm="15000"/>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250" y="0"/>
            <a:ext cx="5143500" cy="6858000"/>
          </a:xfrm>
          <a:prstGeom prst="rect">
            <a:avLst/>
          </a:prstGeom>
        </p:spPr>
      </p:pic>
    </p:spTree>
    <p:extLst>
      <p:ext uri="{BB962C8B-B14F-4D97-AF65-F5344CB8AC3E}">
        <p14:creationId xmlns:p14="http://schemas.microsoft.com/office/powerpoint/2010/main" val="1060085154"/>
      </p:ext>
    </p:extLst>
  </p:cSld>
  <p:clrMapOvr>
    <a:masterClrMapping/>
  </p:clrMapOvr>
  <p:transition spd="slow" advClick="0" advTm="15000"/>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250" y="0"/>
            <a:ext cx="5143500" cy="6858000"/>
          </a:xfrm>
          <a:prstGeom prst="rect">
            <a:avLst/>
          </a:prstGeom>
        </p:spPr>
      </p:pic>
    </p:spTree>
    <p:extLst>
      <p:ext uri="{BB962C8B-B14F-4D97-AF65-F5344CB8AC3E}">
        <p14:creationId xmlns:p14="http://schemas.microsoft.com/office/powerpoint/2010/main" val="1845839090"/>
      </p:ext>
    </p:extLst>
  </p:cSld>
  <p:clrMapOvr>
    <a:masterClrMapping/>
  </p:clrMapOvr>
  <p:transition spd="slow" advClick="0" advTm="15000"/>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250" y="0"/>
            <a:ext cx="5143500" cy="6858000"/>
          </a:xfrm>
          <a:prstGeom prst="rect">
            <a:avLst/>
          </a:prstGeom>
        </p:spPr>
      </p:pic>
    </p:spTree>
    <p:extLst>
      <p:ext uri="{BB962C8B-B14F-4D97-AF65-F5344CB8AC3E}">
        <p14:creationId xmlns:p14="http://schemas.microsoft.com/office/powerpoint/2010/main" val="2084907757"/>
      </p:ext>
    </p:extLst>
  </p:cSld>
  <p:clrMapOvr>
    <a:masterClrMapping/>
  </p:clrMapOvr>
  <p:transition spd="slow" advClick="0" advTm="15000"/>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250" y="0"/>
            <a:ext cx="5143500" cy="6858000"/>
          </a:xfrm>
          <a:prstGeom prst="rect">
            <a:avLst/>
          </a:prstGeom>
        </p:spPr>
      </p:pic>
    </p:spTree>
    <p:extLst>
      <p:ext uri="{BB962C8B-B14F-4D97-AF65-F5344CB8AC3E}">
        <p14:creationId xmlns:p14="http://schemas.microsoft.com/office/powerpoint/2010/main" val="1268993203"/>
      </p:ext>
    </p:extLst>
  </p:cSld>
  <p:clrMapOvr>
    <a:masterClrMapping/>
  </p:clrMapOvr>
  <p:transition spd="slow" advClick="0" advTm="15000"/>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250" y="0"/>
            <a:ext cx="5143500" cy="6858000"/>
          </a:xfrm>
          <a:prstGeom prst="rect">
            <a:avLst/>
          </a:prstGeom>
        </p:spPr>
      </p:pic>
    </p:spTree>
    <p:extLst>
      <p:ext uri="{BB962C8B-B14F-4D97-AF65-F5344CB8AC3E}">
        <p14:creationId xmlns:p14="http://schemas.microsoft.com/office/powerpoint/2010/main" val="67948075"/>
      </p:ext>
    </p:extLst>
  </p:cSld>
  <p:clrMapOvr>
    <a:masterClrMapping/>
  </p:clrMapOvr>
  <p:transition spd="slow" advClick="0" advTm="15000"/>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250" y="0"/>
            <a:ext cx="5143500" cy="6858000"/>
          </a:xfrm>
          <a:prstGeom prst="rect">
            <a:avLst/>
          </a:prstGeom>
        </p:spPr>
      </p:pic>
    </p:spTree>
    <p:extLst>
      <p:ext uri="{BB962C8B-B14F-4D97-AF65-F5344CB8AC3E}">
        <p14:creationId xmlns:p14="http://schemas.microsoft.com/office/powerpoint/2010/main" val="2769560672"/>
      </p:ext>
    </p:extLst>
  </p:cSld>
  <p:clrMapOvr>
    <a:masterClrMapping/>
  </p:clrMapOvr>
  <p:transition spd="slow" advClick="0" advTm="15000"/>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250" y="0"/>
            <a:ext cx="5143500" cy="6858000"/>
          </a:xfrm>
          <a:prstGeom prst="rect">
            <a:avLst/>
          </a:prstGeom>
        </p:spPr>
      </p:pic>
    </p:spTree>
    <p:extLst>
      <p:ext uri="{BB962C8B-B14F-4D97-AF65-F5344CB8AC3E}">
        <p14:creationId xmlns:p14="http://schemas.microsoft.com/office/powerpoint/2010/main" val="1313870656"/>
      </p:ext>
    </p:extLst>
  </p:cSld>
  <p:clrMapOvr>
    <a:masterClrMapping/>
  </p:clrMapOvr>
  <p:transition spd="slow" advClick="0" advTm="15000"/>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97659781"/>
      </p:ext>
    </p:extLst>
  </p:cSld>
  <p:clrMapOvr>
    <a:masterClrMapping/>
  </p:clrMapOvr>
  <p:transition spd="slow" advClick="0" advTm="15000"/>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250" y="0"/>
            <a:ext cx="5143500" cy="6858000"/>
          </a:xfrm>
          <a:prstGeom prst="rect">
            <a:avLst/>
          </a:prstGeom>
        </p:spPr>
      </p:pic>
    </p:spTree>
    <p:extLst>
      <p:ext uri="{BB962C8B-B14F-4D97-AF65-F5344CB8AC3E}">
        <p14:creationId xmlns:p14="http://schemas.microsoft.com/office/powerpoint/2010/main" val="332318548"/>
      </p:ext>
    </p:extLst>
  </p:cSld>
  <p:clrMapOvr>
    <a:masterClrMapping/>
  </p:clrMapOvr>
  <p:transition spd="slow" advClick="0" advTm="15000"/>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250" y="0"/>
            <a:ext cx="5143500" cy="6858000"/>
          </a:xfrm>
          <a:prstGeom prst="rect">
            <a:avLst/>
          </a:prstGeom>
        </p:spPr>
      </p:pic>
    </p:spTree>
    <p:extLst>
      <p:ext uri="{BB962C8B-B14F-4D97-AF65-F5344CB8AC3E}">
        <p14:creationId xmlns:p14="http://schemas.microsoft.com/office/powerpoint/2010/main" val="3381061601"/>
      </p:ext>
    </p:extLst>
  </p:cSld>
  <p:clrMapOvr>
    <a:masterClrMapping/>
  </p:clrMapOvr>
  <p:transition spd="slow" advClick="0" advTm="15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250" y="0"/>
            <a:ext cx="5143500" cy="6858000"/>
          </a:xfrm>
          <a:prstGeom prst="rect">
            <a:avLst/>
          </a:prstGeom>
        </p:spPr>
      </p:pic>
    </p:spTree>
    <p:extLst>
      <p:ext uri="{BB962C8B-B14F-4D97-AF65-F5344CB8AC3E}">
        <p14:creationId xmlns:p14="http://schemas.microsoft.com/office/powerpoint/2010/main" val="3624744550"/>
      </p:ext>
    </p:extLst>
  </p:cSld>
  <p:clrMapOvr>
    <a:masterClrMapping/>
  </p:clrMapOvr>
  <p:transition spd="slow" advClick="0" advTm="15000"/>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250" y="0"/>
            <a:ext cx="5143500" cy="6858000"/>
          </a:xfrm>
          <a:prstGeom prst="rect">
            <a:avLst/>
          </a:prstGeom>
        </p:spPr>
      </p:pic>
    </p:spTree>
    <p:extLst>
      <p:ext uri="{BB962C8B-B14F-4D97-AF65-F5344CB8AC3E}">
        <p14:creationId xmlns:p14="http://schemas.microsoft.com/office/powerpoint/2010/main" val="2930043133"/>
      </p:ext>
    </p:extLst>
  </p:cSld>
  <p:clrMapOvr>
    <a:masterClrMapping/>
  </p:clrMapOvr>
  <p:transition spd="slow" advClick="0" advTm="15000"/>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250" y="0"/>
            <a:ext cx="5143500" cy="6858000"/>
          </a:xfrm>
          <a:prstGeom prst="rect">
            <a:avLst/>
          </a:prstGeom>
        </p:spPr>
      </p:pic>
    </p:spTree>
    <p:extLst>
      <p:ext uri="{BB962C8B-B14F-4D97-AF65-F5344CB8AC3E}">
        <p14:creationId xmlns:p14="http://schemas.microsoft.com/office/powerpoint/2010/main" val="1294368814"/>
      </p:ext>
    </p:extLst>
  </p:cSld>
  <p:clrMapOvr>
    <a:masterClrMapping/>
  </p:clrMapOvr>
  <p:transition spd="slow" advClick="0" advTm="15000"/>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250" y="0"/>
            <a:ext cx="5143500" cy="6858000"/>
          </a:xfrm>
          <a:prstGeom prst="rect">
            <a:avLst/>
          </a:prstGeom>
        </p:spPr>
      </p:pic>
    </p:spTree>
    <p:extLst>
      <p:ext uri="{BB962C8B-B14F-4D97-AF65-F5344CB8AC3E}">
        <p14:creationId xmlns:p14="http://schemas.microsoft.com/office/powerpoint/2010/main" val="3631925750"/>
      </p:ext>
    </p:extLst>
  </p:cSld>
  <p:clrMapOvr>
    <a:masterClrMapping/>
  </p:clrMapOvr>
  <p:transition spd="slow" advClick="0" advTm="15000"/>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250" y="0"/>
            <a:ext cx="5143500" cy="6858000"/>
          </a:xfrm>
          <a:prstGeom prst="rect">
            <a:avLst/>
          </a:prstGeom>
        </p:spPr>
      </p:pic>
    </p:spTree>
    <p:extLst>
      <p:ext uri="{BB962C8B-B14F-4D97-AF65-F5344CB8AC3E}">
        <p14:creationId xmlns:p14="http://schemas.microsoft.com/office/powerpoint/2010/main" val="1762748882"/>
      </p:ext>
    </p:extLst>
  </p:cSld>
  <p:clrMapOvr>
    <a:masterClrMapping/>
  </p:clrMapOvr>
  <p:transition spd="slow" advClick="0" advTm="15000"/>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250" y="0"/>
            <a:ext cx="5143500" cy="6858000"/>
          </a:xfrm>
          <a:prstGeom prst="rect">
            <a:avLst/>
          </a:prstGeom>
        </p:spPr>
      </p:pic>
    </p:spTree>
    <p:extLst>
      <p:ext uri="{BB962C8B-B14F-4D97-AF65-F5344CB8AC3E}">
        <p14:creationId xmlns:p14="http://schemas.microsoft.com/office/powerpoint/2010/main" val="1677339444"/>
      </p:ext>
    </p:extLst>
  </p:cSld>
  <p:clrMapOvr>
    <a:masterClrMapping/>
  </p:clrMapOvr>
  <p:transition spd="slow" advClick="0" advTm="15000"/>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250" y="0"/>
            <a:ext cx="5143500" cy="6858000"/>
          </a:xfrm>
          <a:prstGeom prst="rect">
            <a:avLst/>
          </a:prstGeom>
        </p:spPr>
      </p:pic>
    </p:spTree>
    <p:extLst>
      <p:ext uri="{BB962C8B-B14F-4D97-AF65-F5344CB8AC3E}">
        <p14:creationId xmlns:p14="http://schemas.microsoft.com/office/powerpoint/2010/main" val="2474287639"/>
      </p:ext>
    </p:extLst>
  </p:cSld>
  <p:clrMapOvr>
    <a:masterClrMapping/>
  </p:clrMapOvr>
  <p:transition spd="slow" advClick="0" advTm="15000"/>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250" y="0"/>
            <a:ext cx="5143500" cy="6858000"/>
          </a:xfrm>
          <a:prstGeom prst="rect">
            <a:avLst/>
          </a:prstGeom>
        </p:spPr>
      </p:pic>
    </p:spTree>
    <p:extLst>
      <p:ext uri="{BB962C8B-B14F-4D97-AF65-F5344CB8AC3E}">
        <p14:creationId xmlns:p14="http://schemas.microsoft.com/office/powerpoint/2010/main" val="2885811182"/>
      </p:ext>
    </p:extLst>
  </p:cSld>
  <p:clrMapOvr>
    <a:masterClrMapping/>
  </p:clrMapOvr>
  <p:transition spd="slow" advClick="0" advTm="15000"/>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250" y="0"/>
            <a:ext cx="5143500" cy="6858000"/>
          </a:xfrm>
          <a:prstGeom prst="rect">
            <a:avLst/>
          </a:prstGeom>
        </p:spPr>
      </p:pic>
    </p:spTree>
    <p:extLst>
      <p:ext uri="{BB962C8B-B14F-4D97-AF65-F5344CB8AC3E}">
        <p14:creationId xmlns:p14="http://schemas.microsoft.com/office/powerpoint/2010/main" val="758310407"/>
      </p:ext>
    </p:extLst>
  </p:cSld>
  <p:clrMapOvr>
    <a:masterClrMapping/>
  </p:clrMapOvr>
  <p:transition spd="slow" advClick="0" advTm="15000"/>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250" y="0"/>
            <a:ext cx="5143500" cy="6858000"/>
          </a:xfrm>
          <a:prstGeom prst="rect">
            <a:avLst/>
          </a:prstGeom>
        </p:spPr>
      </p:pic>
    </p:spTree>
    <p:extLst>
      <p:ext uri="{BB962C8B-B14F-4D97-AF65-F5344CB8AC3E}">
        <p14:creationId xmlns:p14="http://schemas.microsoft.com/office/powerpoint/2010/main" val="3459945792"/>
      </p:ext>
    </p:extLst>
  </p:cSld>
  <p:clrMapOvr>
    <a:masterClrMapping/>
  </p:clrMapOvr>
  <p:transition spd="slow" advClick="0" advTm="15000"/>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250" y="0"/>
            <a:ext cx="5143500" cy="6858000"/>
          </a:xfrm>
          <a:prstGeom prst="rect">
            <a:avLst/>
          </a:prstGeom>
        </p:spPr>
      </p:pic>
    </p:spTree>
    <p:extLst>
      <p:ext uri="{BB962C8B-B14F-4D97-AF65-F5344CB8AC3E}">
        <p14:creationId xmlns:p14="http://schemas.microsoft.com/office/powerpoint/2010/main" val="3330176908"/>
      </p:ext>
    </p:extLst>
  </p:cSld>
  <p:clrMapOvr>
    <a:masterClrMapping/>
  </p:clrMapOvr>
  <p:transition spd="slow" advClick="0" advTm="15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250" y="0"/>
            <a:ext cx="5143500" cy="6858000"/>
          </a:xfrm>
          <a:prstGeom prst="rect">
            <a:avLst/>
          </a:prstGeom>
        </p:spPr>
      </p:pic>
    </p:spTree>
    <p:extLst>
      <p:ext uri="{BB962C8B-B14F-4D97-AF65-F5344CB8AC3E}">
        <p14:creationId xmlns:p14="http://schemas.microsoft.com/office/powerpoint/2010/main" val="2164297142"/>
      </p:ext>
    </p:extLst>
  </p:cSld>
  <p:clrMapOvr>
    <a:masterClrMapping/>
  </p:clrMapOvr>
  <p:transition spd="slow" advClick="0" advTm="15000"/>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250" y="0"/>
            <a:ext cx="5143500" cy="6858000"/>
          </a:xfrm>
          <a:prstGeom prst="rect">
            <a:avLst/>
          </a:prstGeom>
        </p:spPr>
      </p:pic>
    </p:spTree>
    <p:extLst>
      <p:ext uri="{BB962C8B-B14F-4D97-AF65-F5344CB8AC3E}">
        <p14:creationId xmlns:p14="http://schemas.microsoft.com/office/powerpoint/2010/main" val="129335474"/>
      </p:ext>
    </p:extLst>
  </p:cSld>
  <p:clrMapOvr>
    <a:masterClrMapping/>
  </p:clrMapOvr>
  <p:transition spd="slow" advClick="0" advTm="15000"/>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1219200"/>
            <a:ext cx="7543800" cy="4401205"/>
          </a:xfrm>
          <a:prstGeom prst="rect">
            <a:avLst/>
          </a:prstGeom>
          <a:noFill/>
        </p:spPr>
        <p:txBody>
          <a:bodyPr wrap="square" rtlCol="0">
            <a:spAutoFit/>
          </a:bodyPr>
          <a:lstStyle/>
          <a:p>
            <a:r>
              <a:rPr lang="en-US" sz="2800" dirty="0" smtClean="0"/>
              <a:t>This field trip was one of the very best I have ever attended. It was over whelming to say the least. I enjoyed the long conversation we had with Dr. Jonathan Hoffman discussing the exhibits as well as the stories about Ralph Bishop. I want to thank Peter Dettelis for alerting us to the exhibit. Also Sally Griffith for making the arrangements to attend. It was the event of a lifetime!</a:t>
            </a:r>
          </a:p>
          <a:p>
            <a:r>
              <a:rPr lang="en-US" sz="2800" dirty="0" smtClean="0"/>
              <a:t>If you missed it I am truly sorry for you!</a:t>
            </a:r>
          </a:p>
          <a:p>
            <a:r>
              <a:rPr lang="en-US" sz="2800" dirty="0"/>
              <a:t>	</a:t>
            </a:r>
            <a:r>
              <a:rPr lang="en-US" sz="2800" dirty="0" smtClean="0"/>
              <a:t>		THE END</a:t>
            </a:r>
            <a:endParaRPr lang="en-US" sz="2800" dirty="0"/>
          </a:p>
        </p:txBody>
      </p:sp>
    </p:spTree>
    <p:extLst>
      <p:ext uri="{BB962C8B-B14F-4D97-AF65-F5344CB8AC3E}">
        <p14:creationId xmlns:p14="http://schemas.microsoft.com/office/powerpoint/2010/main" val="359498439"/>
      </p:ext>
    </p:extLst>
  </p:cSld>
  <p:clrMapOvr>
    <a:masterClrMapping/>
  </p:clrMapOvr>
  <p:transition spd="slow" advClick="0" advTm="25000"/>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2807</TotalTime>
  <Words>278</Words>
  <Application>Microsoft Office PowerPoint</Application>
  <PresentationFormat>On-screen Show (4:3)</PresentationFormat>
  <Paragraphs>9</Paragraphs>
  <Slides>91</Slides>
  <Notes>0</Notes>
  <HiddenSlides>0</HiddenSlides>
  <MMClips>0</MMClips>
  <ScaleCrop>false</ScaleCrop>
  <HeadingPairs>
    <vt:vector size="4" baseType="variant">
      <vt:variant>
        <vt:lpstr>Theme</vt:lpstr>
      </vt:variant>
      <vt:variant>
        <vt:i4>1</vt:i4>
      </vt:variant>
      <vt:variant>
        <vt:lpstr>Slide Titles</vt:lpstr>
      </vt:variant>
      <vt:variant>
        <vt:i4>91</vt:i4>
      </vt:variant>
    </vt:vector>
  </HeadingPairs>
  <TitlesOfParts>
    <vt:vector size="92" baseType="lpstr">
      <vt:lpstr>Office Theme</vt:lpstr>
      <vt:lpstr>FIELD TRIP TO THE SANTA BARBARA MUSEUM OF NATURAL HISTORY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Carroll Lingerfelt</dc:creator>
  <cp:lastModifiedBy>Carroll Lingerfelt</cp:lastModifiedBy>
  <cp:revision>16</cp:revision>
  <dcterms:created xsi:type="dcterms:W3CDTF">2022-10-21T05:17:44Z</dcterms:created>
  <dcterms:modified xsi:type="dcterms:W3CDTF">2022-11-30T03:28:34Z</dcterms:modified>
</cp:coreProperties>
</file>