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4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1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3453-530F-4F58-831E-AEE069569FB3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C63F-0633-483C-8F19-EE7EE22F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Orcutt Mineral Society proudly presents pictures from our  Annual Meeting</a:t>
            </a:r>
          </a:p>
          <a:p>
            <a:r>
              <a:rPr lang="en-US" sz="4000" dirty="0" smtClean="0"/>
              <a:t>Held at the Santa Maria Terrace Retirement Home in Santa Maria, CA.</a:t>
            </a:r>
          </a:p>
          <a:p>
            <a:r>
              <a:rPr lang="en-US" sz="4000" dirty="0" smtClean="0"/>
              <a:t>12:00 to 3:00 PM on 7 December, 2013 - Pictures by Mr. Bill Hood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292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2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3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6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7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1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6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1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3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2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0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22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3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1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63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8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48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7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5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94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3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75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42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3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7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7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6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30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98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0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4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8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02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1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9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</Words>
  <Application>Microsoft Office PowerPoint</Application>
  <PresentationFormat>On-screen Show (4:3)</PresentationFormat>
  <Paragraphs>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</dc:creator>
  <cp:lastModifiedBy>Wes</cp:lastModifiedBy>
  <cp:revision>3</cp:revision>
  <dcterms:created xsi:type="dcterms:W3CDTF">2013-12-09T17:18:54Z</dcterms:created>
  <dcterms:modified xsi:type="dcterms:W3CDTF">2013-12-09T17:40:12Z</dcterms:modified>
</cp:coreProperties>
</file>