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9" r:id="rId4"/>
    <p:sldId id="310" r:id="rId5"/>
    <p:sldId id="31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12" r:id="rId57"/>
    <p:sldId id="308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1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1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7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8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6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7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98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2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CCE2D-96B8-42CF-8EE1-F23FF6CA72D2}" type="datetimeFigureOut">
              <a:rPr lang="en-US" smtClean="0"/>
              <a:t>9/14/2022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A7579-62C5-4A32-A43C-0206CFECA7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6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470025"/>
          </a:xfrm>
        </p:spPr>
        <p:txBody>
          <a:bodyPr/>
          <a:lstStyle/>
          <a:p>
            <a:r>
              <a:rPr lang="en-US" dirty="0" smtClean="0"/>
              <a:t>54</a:t>
            </a:r>
            <a:r>
              <a:rPr lang="en-US" baseline="30000" dirty="0" smtClean="0"/>
              <a:t>th</a:t>
            </a:r>
            <a:r>
              <a:rPr lang="en-US" dirty="0" smtClean="0"/>
              <a:t> Annual Gem Show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400800" cy="1752600"/>
          </a:xfrm>
        </p:spPr>
        <p:txBody>
          <a:bodyPr/>
          <a:lstStyle/>
          <a:p>
            <a:r>
              <a:rPr lang="en-US" dirty="0" smtClean="0"/>
              <a:t>Orcutt Mineral Society</a:t>
            </a:r>
          </a:p>
          <a:p>
            <a:r>
              <a:rPr lang="en-US" dirty="0" smtClean="0"/>
              <a:t>2022</a:t>
            </a:r>
          </a:p>
          <a:p>
            <a:r>
              <a:rPr lang="en-US" dirty="0" smtClean="0"/>
              <a:t>Presented by Wes Lingerfelt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89154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show was a huge success! </a:t>
            </a:r>
            <a:r>
              <a:rPr lang="en-US" sz="4400" dirty="0" smtClean="0"/>
              <a:t>Thanks to those who provided their energy and time to the Show! The community is better for it! The school is better for it! The club is better for it! I am assuming the club made a profit.</a:t>
            </a:r>
          </a:p>
        </p:txBody>
      </p:sp>
    </p:spTree>
    <p:extLst>
      <p:ext uri="{BB962C8B-B14F-4D97-AF65-F5344CB8AC3E}">
        <p14:creationId xmlns:p14="http://schemas.microsoft.com/office/powerpoint/2010/main" val="5750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473" y="0"/>
            <a:ext cx="3849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924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There were a few hick-ups!</a:t>
            </a:r>
          </a:p>
          <a:p>
            <a:endParaRPr lang="en-US" sz="2400" dirty="0"/>
          </a:p>
          <a:p>
            <a:r>
              <a:rPr lang="en-US" sz="2400" dirty="0" smtClean="0"/>
              <a:t>Hick-up # 1   Lack of several food vendors (Caused by the Pandemic).</a:t>
            </a:r>
            <a:endParaRPr lang="en-US" sz="2400" dirty="0"/>
          </a:p>
          <a:p>
            <a:r>
              <a:rPr lang="en-US" sz="2400" dirty="0" smtClean="0"/>
              <a:t>Hick-up #2  Poor scheduling of the muscle workers, especially at shows end.</a:t>
            </a:r>
            <a:endParaRPr lang="en-US" sz="2400" dirty="0"/>
          </a:p>
          <a:p>
            <a:r>
              <a:rPr lang="en-US" sz="2400" dirty="0" smtClean="0"/>
              <a:t>Hick-up #3  Tables were stacked in the locker top up instead of top down.</a:t>
            </a:r>
          </a:p>
          <a:p>
            <a:r>
              <a:rPr lang="en-US" sz="2400" dirty="0" smtClean="0"/>
              <a:t>Hick-up #4  A course is needed on how to setup and tear down the club cases.</a:t>
            </a:r>
          </a:p>
          <a:p>
            <a:r>
              <a:rPr lang="en-US" sz="2400" dirty="0" smtClean="0"/>
              <a:t>Hick-up # 5 The tables need to be moved first to the Olympic Hall so skirting can begin.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Overall there were no major incidents or worrisome events (except the vendor who threatened to shoot the shoplifter!) No Fire trucks were needed this year!</a:t>
            </a:r>
          </a:p>
          <a:p>
            <a:endParaRPr lang="en-US" sz="2800" dirty="0"/>
          </a:p>
          <a:p>
            <a:r>
              <a:rPr lang="en-US" sz="2800" dirty="0" smtClean="0"/>
              <a:t>The show was well attended all 3 days. This allows vendors a better chance to “Make Space”.</a:t>
            </a:r>
          </a:p>
          <a:p>
            <a:r>
              <a:rPr lang="en-US" sz="2800" dirty="0" smtClean="0"/>
              <a:t>There were many requests for member applications.</a:t>
            </a:r>
          </a:p>
          <a:p>
            <a:r>
              <a:rPr lang="en-US" sz="2800" dirty="0" smtClean="0"/>
              <a:t>The guest exhibitors brought museum class displays.</a:t>
            </a:r>
          </a:p>
          <a:p>
            <a:r>
              <a:rPr lang="en-US" sz="2800" dirty="0" smtClean="0"/>
              <a:t>The Thursday night dinner was well attended and appreciated. The OMS show is like a mini Quartzsite with a widespread reputation. </a:t>
            </a:r>
            <a:r>
              <a:rPr lang="en-US" sz="2800" dirty="0"/>
              <a:t>Sales of tote bags were good.</a:t>
            </a:r>
          </a:p>
          <a:p>
            <a:r>
              <a:rPr lang="en-US" sz="2800" dirty="0" smtClean="0"/>
              <a:t>Well Done fellow members! </a:t>
            </a:r>
          </a:p>
        </p:txBody>
      </p:sp>
    </p:spTree>
    <p:extLst>
      <p:ext uri="{BB962C8B-B14F-4D97-AF65-F5344CB8AC3E}">
        <p14:creationId xmlns:p14="http://schemas.microsoft.com/office/powerpoint/2010/main" val="28903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Let’s take a look at some of  the pictures  available in the OMS website archives. Margaret Henson took 69 and I took 95 pictures of the show.</a:t>
            </a:r>
          </a:p>
          <a:p>
            <a:r>
              <a:rPr lang="en-US" sz="4000" dirty="0" smtClean="0"/>
              <a:t>Here are a few of them: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34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6172"/>
            <a:ext cx="7315200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closing here are quotes from Margaret's note book:</a:t>
            </a:r>
          </a:p>
          <a:p>
            <a:endParaRPr lang="en-US" sz="2800" b="1" dirty="0"/>
          </a:p>
          <a:p>
            <a:r>
              <a:rPr lang="en-US" sz="2800" b="1" dirty="0" smtClean="0"/>
              <a:t>“Do you know how many people you have made happy!”</a:t>
            </a:r>
          </a:p>
          <a:p>
            <a:r>
              <a:rPr lang="en-US" sz="2800" b="1" dirty="0" smtClean="0"/>
              <a:t>Dr. Walter Johnson</a:t>
            </a:r>
          </a:p>
          <a:p>
            <a:endParaRPr lang="en-US" sz="2800" b="1" dirty="0"/>
          </a:p>
          <a:p>
            <a:r>
              <a:rPr lang="en-US" sz="2800" b="1" dirty="0" smtClean="0"/>
              <a:t>“What a Gem of a Show!”</a:t>
            </a:r>
          </a:p>
          <a:p>
            <a:r>
              <a:rPr lang="en-US" sz="2800" b="1" dirty="0" err="1" smtClean="0"/>
              <a:t>Azel</a:t>
            </a:r>
            <a:r>
              <a:rPr lang="en-US" sz="2800" b="1" dirty="0" smtClean="0"/>
              <a:t> &amp; Aurore – 108 W Clarksville St. Jefferson, TX 75657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906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We showed the world we can do it. Let’s plan on doing it a again!</a:t>
            </a:r>
          </a:p>
          <a:p>
            <a:endParaRPr lang="en-US" sz="5400" b="1" dirty="0"/>
          </a:p>
          <a:p>
            <a:r>
              <a:rPr lang="en-US" sz="5400" b="1" dirty="0" smtClean="0"/>
              <a:t>The End!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8748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89154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89154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48" y="891540"/>
            <a:ext cx="6775704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7398</TotalTime>
  <Words>352</Words>
  <Application>Microsoft Office PowerPoint</Application>
  <PresentationFormat>On-screen Show (4:3)</PresentationFormat>
  <Paragraphs>31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54th Annual Gem 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54th Annual Gem Show</dc:title>
  <dc:creator>Carroll Lingerfelt</dc:creator>
  <cp:lastModifiedBy>Carroll Lingerfelt</cp:lastModifiedBy>
  <cp:revision>14</cp:revision>
  <dcterms:created xsi:type="dcterms:W3CDTF">2022-08-15T02:44:04Z</dcterms:created>
  <dcterms:modified xsi:type="dcterms:W3CDTF">2022-09-15T00:48:29Z</dcterms:modified>
</cp:coreProperties>
</file>