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2926-55E8-480A-B356-D46422B0E72F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8A51-01E9-426B-A1D8-B15C474B7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ORCUTT MINERAL SOCIETY, INC.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57</a:t>
            </a:r>
            <a:r>
              <a:rPr lang="en-US" baseline="30000" dirty="0" smtClean="0"/>
              <a:t>TH</a:t>
            </a:r>
            <a:r>
              <a:rPr lang="en-US" dirty="0" smtClean="0"/>
              <a:t> ANNUAL GEM &amp; MINERAL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253999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0" y="4572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6388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Exhibitors really came through this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96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96933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Face painting was new this year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89154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89154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652" y="5562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Kids booth was always busy!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79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8" y="5334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791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Treasure Chest sold lots of Tickets!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31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3810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 amazes me how they bring such beautiful things so far without breaking them!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5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638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Vendor comes all the way from Ashland, Oregon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65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56" y="3810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562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didn’t cut a lot of Geodes this year.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8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17" y="3810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669" y="5562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T-Shirts drew a lot of attention!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34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477" y="914400"/>
            <a:ext cx="792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SHOW WAS A SUCCESS  IN MANY WAYS: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IT LETS THE PUBLIC KNOW ABOUT US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 SEVERAL MEMBER APPLICATIONS WERE GIVEN AWAY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NO ONE WAS SERIOUSLY INJURED OR NEEDED EMERGENCY ASSISTANCE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ALL THE DEALERS APPEARED TO BE SATISFIED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VISITORS ALL WANT TO RETURN NEXT YEAR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THE SHOW WAS WELL ATTENDED ALL THREE DAYS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THE PUBLICITY FOR THE SHOW WAS EFFECTIVE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THE FOOD VENDORS HAD A NICE ARRAY OF CHOICES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DEALERS HAD A FABULOUS ARRAY OF PRODUCTS TO SELL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SALLY’S T-SHIRTS WERE A BIG HIT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The Pizza dinner was well </a:t>
            </a:r>
            <a:r>
              <a:rPr lang="en-US" sz="2400" b="1" dirty="0" smtClean="0"/>
              <a:t>done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/>
              <a:t>AND BEST OF ALL I WON THE 1</a:t>
            </a:r>
            <a:r>
              <a:rPr lang="en-US" sz="2400" b="1" baseline="30000" dirty="0"/>
              <a:t>ST</a:t>
            </a:r>
            <a:r>
              <a:rPr lang="en-US" sz="2400" b="1" dirty="0"/>
              <a:t> PRIZE IN THE RAFFLE</a:t>
            </a:r>
          </a:p>
          <a:p>
            <a:pPr marL="457200" indent="-457200">
              <a:buFontTx/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000" b="1" dirty="0" smtClean="0"/>
          </a:p>
          <a:p>
            <a:pPr marL="457200" indent="-457200"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0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zza Pi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izza Pi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Pizza Pie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Pizza Pie!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5829"/>
            <a:ext cx="4914900" cy="4914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550784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Everyone enjoyed the Thursday night Pizza Dinner!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52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SUMMARY – WHAT MAKES OUR SHOW SUCCESSFUL?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THE DEDICATION OF THE MEMBERS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THE VENUE AT THE HIGHSCHOOL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THE VENDORS AND THEIR PRODUCTS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THE LARGE AREA TO DRAW ATTENDEES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GETTING THE WORD OUT ABOUT THE SHOW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THE LEGACY OF PAST SHOWS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1148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IS NOT TOO EARLY TO BEGIN THINKING ABOUT THE 58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ANNUAL SHOW. NO SHOW AND WE HAVE NO CORPORATION!</a:t>
            </a:r>
          </a:p>
          <a:p>
            <a:r>
              <a:rPr lang="en-US" sz="2400" b="1" dirty="0" smtClean="0"/>
              <a:t>THE COMMUNITY NEEDS OUR SHOW SO LET’S DO IT AGAIN!     GOOD WORK OMS! WE CAN DO IT!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6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NOW LET’S LOOK AT SOME PROBLEMS: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THERE WAS NO COFFEE EACH DAY BY 8AM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There were no Bungies for the tent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Renea was left by her self on the last locker run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 Hospitality Booth needs better signage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 Olympic Hall floor was deeply grooved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 display cases were not cleaned and checked prior to the show – We should start replacing them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David Nelson never received an invite to display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 show has expanded, the sound system has not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A shoplifter was active during the show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We need a work party to clean the tables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More table skirters are needed during setup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are some of the 219 pictures taken by Margaret Henson at the show: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07252" cy="464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lady has set the standard for putting on a show. Renea is a very hard worker!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15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helpers would be nice during skirting!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41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638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need to build newer lighter display cases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45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had a Vendor complain about being shorted 3 feet of space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86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775704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827132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food vendors were great this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70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638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Peoples </a:t>
            </a:r>
            <a:r>
              <a:rPr lang="en-US" sz="2000" b="1" dirty="0"/>
              <a:t>C</a:t>
            </a:r>
            <a:r>
              <a:rPr lang="en-US" sz="2000" b="1" dirty="0" smtClean="0"/>
              <a:t>hoice award winner – a great idea! Thanks, Joe Goetz!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470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ORCUTT MINERAL SOCIETY, INC.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ORCUTT MINERAL SOCIETY, INC.</dc:title>
  <dc:creator>Carroll Lingerfelt</dc:creator>
  <cp:lastModifiedBy>Carroll Lingerfelt</cp:lastModifiedBy>
  <cp:revision>18</cp:revision>
  <cp:lastPrinted>2025-08-10T03:56:26Z</cp:lastPrinted>
  <dcterms:created xsi:type="dcterms:W3CDTF">2025-08-10T03:31:47Z</dcterms:created>
  <dcterms:modified xsi:type="dcterms:W3CDTF">2025-09-11T13:50:53Z</dcterms:modified>
</cp:coreProperties>
</file>