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7315200"/>
  <p:notesSz cx="6858000" cy="12057063"/>
  <p:defaultTextStyle>
    <a:defPPr>
      <a:defRPr lang="en-US"/>
    </a:defPPr>
    <a:lvl1pPr marL="0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l" defTabSz="114949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10" y="-174"/>
      </p:cViewPr>
      <p:guideLst>
        <p:guide orient="horz" pos="230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602853"/>
          </a:xfrm>
          <a:prstGeom prst="rect">
            <a:avLst/>
          </a:prstGeom>
        </p:spPr>
        <p:txBody>
          <a:bodyPr vert="horz" lIns="92388" tIns="46194" rIns="92388" bIns="4619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602853"/>
          </a:xfrm>
          <a:prstGeom prst="rect">
            <a:avLst/>
          </a:prstGeom>
        </p:spPr>
        <p:txBody>
          <a:bodyPr vert="horz" lIns="92388" tIns="46194" rIns="92388" bIns="46194" rtlCol="0"/>
          <a:lstStyle>
            <a:lvl1pPr algn="r">
              <a:defRPr sz="1200"/>
            </a:lvl1pPr>
          </a:lstStyle>
          <a:p>
            <a:fld id="{513F2881-3F6B-42EE-9284-5ADA59D2641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27050" y="904875"/>
            <a:ext cx="7912100" cy="4521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8" tIns="46194" rIns="92388" bIns="4619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727105"/>
            <a:ext cx="5486400" cy="5425678"/>
          </a:xfrm>
          <a:prstGeom prst="rect">
            <a:avLst/>
          </a:prstGeom>
        </p:spPr>
        <p:txBody>
          <a:bodyPr vert="horz" lIns="92388" tIns="46194" rIns="92388" bIns="4619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52117"/>
            <a:ext cx="2971800" cy="602853"/>
          </a:xfrm>
          <a:prstGeom prst="rect">
            <a:avLst/>
          </a:prstGeom>
        </p:spPr>
        <p:txBody>
          <a:bodyPr vert="horz" lIns="92388" tIns="46194" rIns="92388" bIns="4619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11452117"/>
            <a:ext cx="2971800" cy="602853"/>
          </a:xfrm>
          <a:prstGeom prst="rect">
            <a:avLst/>
          </a:prstGeom>
        </p:spPr>
        <p:txBody>
          <a:bodyPr vert="horz" lIns="92388" tIns="46194" rIns="92388" bIns="46194" rtlCol="0" anchor="b"/>
          <a:lstStyle>
            <a:lvl1pPr algn="r">
              <a:defRPr sz="1200"/>
            </a:lvl1pPr>
          </a:lstStyle>
          <a:p>
            <a:fld id="{705ECA64-FFBB-4A10-9231-FDABFB8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58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4746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49492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24238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98984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73731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48477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23223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97969" algn="l" defTabSz="114949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527050" y="904875"/>
            <a:ext cx="7912100" cy="4521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ECA64-FFBB-4A10-9231-FDABFB8598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6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8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9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92948"/>
            <a:ext cx="288036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92948"/>
            <a:ext cx="842772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2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3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0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706880"/>
            <a:ext cx="5654040" cy="4827694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706880"/>
            <a:ext cx="5654040" cy="4827694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2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2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2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2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9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6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8688C-2464-478A-BA63-12556FD149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3B17E-F409-4A1F-9D5A-122E3D420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3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l" defTabSz="114949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l" defTabSz="1149492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l" defTabSz="114949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l" defTabSz="1149492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1308080" y="1137920"/>
            <a:ext cx="0" cy="46329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641080" y="1137920"/>
            <a:ext cx="2667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02276" y="5778691"/>
            <a:ext cx="950580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813560" y="1137920"/>
            <a:ext cx="0" cy="46329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13560" y="1137920"/>
            <a:ext cx="277368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rapezoid 17"/>
          <p:cNvSpPr/>
          <p:nvPr/>
        </p:nvSpPr>
        <p:spPr>
          <a:xfrm>
            <a:off x="4587240" y="687753"/>
            <a:ext cx="4053840" cy="45016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" name="Moon 18"/>
          <p:cNvSpPr/>
          <p:nvPr/>
        </p:nvSpPr>
        <p:spPr>
          <a:xfrm>
            <a:off x="1600200" y="2519680"/>
            <a:ext cx="213360" cy="56896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" name="Moon 19"/>
          <p:cNvSpPr/>
          <p:nvPr/>
        </p:nvSpPr>
        <p:spPr>
          <a:xfrm>
            <a:off x="1600200" y="3088640"/>
            <a:ext cx="213360" cy="65024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73480" y="1625600"/>
            <a:ext cx="640080" cy="731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07831" y="3982720"/>
            <a:ext cx="640080" cy="731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3" name="Block Arc 22"/>
          <p:cNvSpPr/>
          <p:nvPr/>
        </p:nvSpPr>
        <p:spPr>
          <a:xfrm>
            <a:off x="10029971" y="984112"/>
            <a:ext cx="693420" cy="307617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6760" y="687753"/>
            <a:ext cx="3200400" cy="470016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dirty="0" smtClean="0"/>
              <a:t>Olympic Hall - 20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66800" y="1810798"/>
            <a:ext cx="853440" cy="423849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2000" dirty="0"/>
              <a:t>Boys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25769" y="4289838"/>
            <a:ext cx="787791" cy="423849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2000" dirty="0"/>
              <a:t>Girls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8019" y="2832297"/>
            <a:ext cx="1386840" cy="470016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dirty="0" smtClean="0"/>
              <a:t>Lobby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695840" y="227786"/>
            <a:ext cx="1303240" cy="470016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31" name="Moon 30"/>
          <p:cNvSpPr/>
          <p:nvPr/>
        </p:nvSpPr>
        <p:spPr>
          <a:xfrm>
            <a:off x="11094720" y="4181284"/>
            <a:ext cx="213360" cy="65024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32" name="Block Arc 31"/>
          <p:cNvSpPr/>
          <p:nvPr/>
        </p:nvSpPr>
        <p:spPr>
          <a:xfrm flipV="1">
            <a:off x="10054589" y="5691162"/>
            <a:ext cx="800100" cy="323557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Block Arc 32"/>
          <p:cNvSpPr/>
          <p:nvPr/>
        </p:nvSpPr>
        <p:spPr>
          <a:xfrm flipV="1">
            <a:off x="2346960" y="5691161"/>
            <a:ext cx="800100" cy="323557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 rot="16200000">
            <a:off x="2001230" y="1586221"/>
            <a:ext cx="1250901" cy="421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233356" y="2457989"/>
            <a:ext cx="1820483" cy="346905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500" dirty="0"/>
              <a:t>Exhibitor Displays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726841" y="451344"/>
            <a:ext cx="2599314" cy="470016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dirty="0" smtClean="0"/>
              <a:t>Trash Dumpsters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688563" y="5968234"/>
            <a:ext cx="6427470" cy="65468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3500" dirty="0"/>
              <a:t>INSIDE DEALERS &amp; DISPLAYS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6422842" y="3515115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3" name="Isosceles Triangle 2"/>
          <p:cNvSpPr/>
          <p:nvPr/>
        </p:nvSpPr>
        <p:spPr>
          <a:xfrm>
            <a:off x="1138514" y="5633476"/>
            <a:ext cx="336452" cy="1625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rot="5400000">
            <a:off x="10471588" y="3050968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354691" y="1941758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 rot="5400000">
            <a:off x="7061497" y="1736937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>
            <a:off x="4053840" y="1137920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847923" y="2968851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8" name="Isosceles Triangle 47"/>
          <p:cNvSpPr/>
          <p:nvPr/>
        </p:nvSpPr>
        <p:spPr>
          <a:xfrm>
            <a:off x="6347460" y="1108125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8113120" y="1096204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9494520" y="1162304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10917914" y="2284161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10927007" y="3811806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 rot="5400000">
            <a:off x="5601939" y="5126048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rot="5400000">
            <a:off x="7307696" y="5127603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96659" y="3947812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458158" y="4913384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10800000">
            <a:off x="2308664" y="2431064"/>
            <a:ext cx="1488035" cy="3208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64" name="Isosceles Triangle 63"/>
          <p:cNvSpPr/>
          <p:nvPr/>
        </p:nvSpPr>
        <p:spPr>
          <a:xfrm>
            <a:off x="1821253" y="1535444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65" name="Isosceles Triangle 64"/>
          <p:cNvSpPr/>
          <p:nvPr/>
        </p:nvSpPr>
        <p:spPr>
          <a:xfrm>
            <a:off x="1821253" y="5332164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 rot="5400000">
            <a:off x="6081883" y="5052599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 rot="5400000">
            <a:off x="7742313" y="5055265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74" name="Isosceles Triangle 73"/>
          <p:cNvSpPr/>
          <p:nvPr/>
        </p:nvSpPr>
        <p:spPr>
          <a:xfrm>
            <a:off x="4658464" y="5478496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75" name="Isosceles Triangle 74"/>
          <p:cNvSpPr/>
          <p:nvPr/>
        </p:nvSpPr>
        <p:spPr>
          <a:xfrm>
            <a:off x="9081948" y="5512155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 rot="5400000">
            <a:off x="6862913" y="3631880"/>
            <a:ext cx="336843" cy="871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88" name="Isosceles Triangle 87"/>
          <p:cNvSpPr/>
          <p:nvPr/>
        </p:nvSpPr>
        <p:spPr>
          <a:xfrm>
            <a:off x="4938052" y="1105633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0570801" y="1861624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2095646" y="4673461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769528" y="4890924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5729634" y="4915304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9220052" y="5394971"/>
            <a:ext cx="318242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3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9762963" y="1193240"/>
            <a:ext cx="318242" cy="239183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800" dirty="0"/>
              <a:t>3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0827493" y="2440430"/>
            <a:ext cx="418156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16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0854689" y="3526186"/>
            <a:ext cx="418156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16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30991" y="5363593"/>
            <a:ext cx="376412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27933" y="5216764"/>
            <a:ext cx="388766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962296" y="2872937"/>
            <a:ext cx="388766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614160" y="3413760"/>
            <a:ext cx="423843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9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625756" y="1153370"/>
            <a:ext cx="364339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9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202851" y="1171347"/>
            <a:ext cx="364339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7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748478" y="1185032"/>
            <a:ext cx="364339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7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707255" y="1111607"/>
            <a:ext cx="426720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24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821253" y="1703029"/>
            <a:ext cx="388766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28</a:t>
            </a:r>
          </a:p>
        </p:txBody>
      </p:sp>
      <p:sp>
        <p:nvSpPr>
          <p:cNvPr id="135" name="Isosceles Triangle 134"/>
          <p:cNvSpPr/>
          <p:nvPr/>
        </p:nvSpPr>
        <p:spPr>
          <a:xfrm>
            <a:off x="1813560" y="4250718"/>
            <a:ext cx="335426" cy="1955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1894859" y="4041772"/>
            <a:ext cx="388766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28</a:t>
            </a:r>
          </a:p>
        </p:txBody>
      </p:sp>
      <p:sp>
        <p:nvSpPr>
          <p:cNvPr id="137" name="Rectangle 136"/>
          <p:cNvSpPr/>
          <p:nvPr/>
        </p:nvSpPr>
        <p:spPr>
          <a:xfrm rot="5400000">
            <a:off x="10402378" y="2017986"/>
            <a:ext cx="336843" cy="865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 rot="5400000">
            <a:off x="4490042" y="5027982"/>
            <a:ext cx="336843" cy="68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295214" y="2311596"/>
            <a:ext cx="4430171" cy="49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778621" y="2352299"/>
            <a:ext cx="2916633" cy="22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74059" y="2171922"/>
            <a:ext cx="533400" cy="346905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500" dirty="0"/>
              <a:t>86’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3564876" y="4593947"/>
            <a:ext cx="37901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498418" y="4425638"/>
            <a:ext cx="586741" cy="331516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400" dirty="0"/>
              <a:t>91’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10349819" y="3127509"/>
            <a:ext cx="11281" cy="241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10349819" y="1278043"/>
            <a:ext cx="26862" cy="1886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0015920" y="2995823"/>
            <a:ext cx="597096" cy="346905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500" dirty="0"/>
              <a:t>63’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3093720" y="1203395"/>
            <a:ext cx="0" cy="2199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3090711" y="3389467"/>
            <a:ext cx="0" cy="1958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866040" y="3219330"/>
            <a:ext cx="575399" cy="346905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500" dirty="0"/>
              <a:t>72’</a:t>
            </a:r>
          </a:p>
        </p:txBody>
      </p:sp>
      <p:sp>
        <p:nvSpPr>
          <p:cNvPr id="144" name="Rectangle 143"/>
          <p:cNvSpPr/>
          <p:nvPr/>
        </p:nvSpPr>
        <p:spPr>
          <a:xfrm rot="5400000">
            <a:off x="6145282" y="1769812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 rot="5400000">
            <a:off x="5088443" y="1824315"/>
            <a:ext cx="48767" cy="405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11163537" y="1773336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11181898" y="2357120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11169922" y="2919347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 rot="16200000">
            <a:off x="2791827" y="1587192"/>
            <a:ext cx="1241637" cy="4211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1874592" y="2721538"/>
            <a:ext cx="1504174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600 watts max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785574" y="5470289"/>
            <a:ext cx="1368164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600 watts max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4834855" y="5393616"/>
            <a:ext cx="1343402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600 watts max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10186955" y="2536787"/>
            <a:ext cx="1291442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1600 watts max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8131763" y="5442657"/>
            <a:ext cx="1220397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800 watts max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0866482" y="3629711"/>
            <a:ext cx="1240019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600 watts max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6037625" y="1293003"/>
            <a:ext cx="1255443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800 watts max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7878015" y="1234718"/>
            <a:ext cx="1391433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800 watts max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9295746" y="1317601"/>
            <a:ext cx="1252677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800 watts max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1826062" y="1573508"/>
            <a:ext cx="94179" cy="422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1836730" y="1984664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3468108" y="5690374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4077009" y="5698238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7324611" y="5706376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910735" y="5706111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8517240" y="5706111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 rot="5400000">
            <a:off x="9400666" y="5117716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1852207" y="4142736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1850373" y="4683385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5506556" y="5593400"/>
            <a:ext cx="1668625" cy="137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4719197" y="5698238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9137390" y="5681992"/>
            <a:ext cx="602840" cy="4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11" name="TextBox 210"/>
          <p:cNvSpPr txBox="1"/>
          <p:nvPr/>
        </p:nvSpPr>
        <p:spPr>
          <a:xfrm>
            <a:off x="1066800" y="5767537"/>
            <a:ext cx="960120" cy="423849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Electrical Outlet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853441" y="5698238"/>
            <a:ext cx="75727" cy="539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13" name="TextBox 212"/>
          <p:cNvSpPr txBox="1"/>
          <p:nvPr/>
        </p:nvSpPr>
        <p:spPr>
          <a:xfrm>
            <a:off x="853441" y="6078560"/>
            <a:ext cx="1720540" cy="51618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300" dirty="0"/>
              <a:t>Booth on wall</a:t>
            </a:r>
          </a:p>
          <a:p>
            <a:r>
              <a:rPr lang="en-US" sz="1300" dirty="0"/>
              <a:t>(Backup Tables)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2469656" y="4074588"/>
            <a:ext cx="797348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1R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3608542" y="4594685"/>
            <a:ext cx="769887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2R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5605829" y="4636352"/>
            <a:ext cx="721909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3R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7159838" y="4648645"/>
            <a:ext cx="932386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4R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666456" y="4599111"/>
            <a:ext cx="902632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5R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4150994" y="3037089"/>
            <a:ext cx="751699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1C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4678209" y="1400554"/>
            <a:ext cx="701487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1L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6178257" y="1441668"/>
            <a:ext cx="701487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2L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5906949" y="5358392"/>
            <a:ext cx="1150666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Control Room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2719057" y="1863548"/>
            <a:ext cx="946434" cy="423849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pPr algn="ctr"/>
            <a:r>
              <a:rPr lang="en-US" sz="1000" dirty="0"/>
              <a:t>2400 watts max 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4431636" y="1242925"/>
            <a:ext cx="1216429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800 watts max</a:t>
            </a:r>
          </a:p>
        </p:txBody>
      </p:sp>
      <p:sp>
        <p:nvSpPr>
          <p:cNvPr id="256" name="U-Turn Arrow 255"/>
          <p:cNvSpPr/>
          <p:nvPr/>
        </p:nvSpPr>
        <p:spPr>
          <a:xfrm>
            <a:off x="11253340" y="1015706"/>
            <a:ext cx="1261378" cy="26233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 rot="5400000">
            <a:off x="5579028" y="3620179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 rot="5400000">
            <a:off x="9142751" y="1736829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 rot="5400000">
            <a:off x="4703503" y="1829939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 rot="5400000">
            <a:off x="5097753" y="1788440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66" name="TextBox 265"/>
          <p:cNvSpPr txBox="1"/>
          <p:nvPr/>
        </p:nvSpPr>
        <p:spPr>
          <a:xfrm>
            <a:off x="10239775" y="1623046"/>
            <a:ext cx="701487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4L</a:t>
            </a:r>
          </a:p>
        </p:txBody>
      </p:sp>
      <p:sp>
        <p:nvSpPr>
          <p:cNvPr id="270" name="Rectangle 269"/>
          <p:cNvSpPr/>
          <p:nvPr/>
        </p:nvSpPr>
        <p:spPr>
          <a:xfrm rot="5400000">
            <a:off x="7770223" y="1800795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4625522" y="1968653"/>
            <a:ext cx="1076074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Kathryn Davis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746761" y="378233"/>
            <a:ext cx="578532" cy="470016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244" name="Straight Arrow Connector 243"/>
          <p:cNvCxnSpPr/>
          <p:nvPr/>
        </p:nvCxnSpPr>
        <p:spPr>
          <a:xfrm flipH="1" flipV="1">
            <a:off x="746761" y="378233"/>
            <a:ext cx="578532" cy="440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Rectangle 241"/>
          <p:cNvSpPr/>
          <p:nvPr/>
        </p:nvSpPr>
        <p:spPr>
          <a:xfrm rot="5400000">
            <a:off x="8547119" y="5039386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10528849" y="2266529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83" name="Oval 282"/>
          <p:cNvSpPr/>
          <p:nvPr/>
        </p:nvSpPr>
        <p:spPr>
          <a:xfrm>
            <a:off x="4435844" y="2594272"/>
            <a:ext cx="348950" cy="209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5601737" y="2584112"/>
            <a:ext cx="348950" cy="209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6729465" y="2595411"/>
            <a:ext cx="348950" cy="209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86" name="Oval 285"/>
          <p:cNvSpPr/>
          <p:nvPr/>
        </p:nvSpPr>
        <p:spPr>
          <a:xfrm>
            <a:off x="7938645" y="2594677"/>
            <a:ext cx="348950" cy="209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5937099" y="2352299"/>
            <a:ext cx="1456494" cy="316127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300" dirty="0"/>
              <a:t>Rest Area Tables</a:t>
            </a:r>
          </a:p>
        </p:txBody>
      </p:sp>
      <p:sp>
        <p:nvSpPr>
          <p:cNvPr id="294" name="Rectangle 293"/>
          <p:cNvSpPr/>
          <p:nvPr/>
        </p:nvSpPr>
        <p:spPr>
          <a:xfrm>
            <a:off x="929168" y="4989902"/>
            <a:ext cx="818744" cy="3542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95" name="TextBox 294"/>
          <p:cNvSpPr txBox="1"/>
          <p:nvPr/>
        </p:nvSpPr>
        <p:spPr>
          <a:xfrm>
            <a:off x="929167" y="4999662"/>
            <a:ext cx="965692" cy="454627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Storage Room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979042" y="1248641"/>
            <a:ext cx="818744" cy="3542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98" name="TextBox 297"/>
          <p:cNvSpPr txBox="1"/>
          <p:nvPr/>
        </p:nvSpPr>
        <p:spPr>
          <a:xfrm>
            <a:off x="891303" y="1243490"/>
            <a:ext cx="1073629" cy="285350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100" dirty="0"/>
              <a:t>Storage Room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508019" y="3283854"/>
            <a:ext cx="1165910" cy="91629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300" b="1" dirty="0"/>
              <a:t>Treasure Chest </a:t>
            </a:r>
            <a:r>
              <a:rPr lang="en-US" sz="1300" b="1" dirty="0" smtClean="0"/>
              <a:t>Raffle</a:t>
            </a:r>
          </a:p>
          <a:p>
            <a:r>
              <a:rPr lang="en-US" sz="1300" b="1" dirty="0" smtClean="0"/>
              <a:t>2 School tables</a:t>
            </a:r>
            <a:endParaRPr lang="en-US" sz="1300" b="1" dirty="0"/>
          </a:p>
        </p:txBody>
      </p:sp>
      <p:cxnSp>
        <p:nvCxnSpPr>
          <p:cNvPr id="240" name="Straight Arrow Connector 239"/>
          <p:cNvCxnSpPr/>
          <p:nvPr/>
        </p:nvCxnSpPr>
        <p:spPr>
          <a:xfrm>
            <a:off x="8122885" y="4578461"/>
            <a:ext cx="1995519" cy="15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/>
          <p:cNvSpPr/>
          <p:nvPr/>
        </p:nvSpPr>
        <p:spPr>
          <a:xfrm>
            <a:off x="7991102" y="1961120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1" name="TextBox 200"/>
          <p:cNvSpPr txBox="1"/>
          <p:nvPr/>
        </p:nvSpPr>
        <p:spPr>
          <a:xfrm>
            <a:off x="8222987" y="1451067"/>
            <a:ext cx="701487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3L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8741961" y="4893935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 rot="5400000" flipV="1">
            <a:off x="2341238" y="4461956"/>
            <a:ext cx="336843" cy="640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9202480" y="4899151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6230096" y="3159188"/>
            <a:ext cx="720917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2C</a:t>
            </a:r>
          </a:p>
        </p:txBody>
      </p:sp>
      <p:sp>
        <p:nvSpPr>
          <p:cNvPr id="183" name="Rectangle 182"/>
          <p:cNvSpPr/>
          <p:nvPr/>
        </p:nvSpPr>
        <p:spPr>
          <a:xfrm rot="5400000">
            <a:off x="3642213" y="5076215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 rot="5400000">
            <a:off x="2342221" y="4096262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8896719" y="1964391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135035" y="1681801"/>
            <a:ext cx="1012089" cy="269961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1000" dirty="0"/>
              <a:t>Rocks &amp; Relics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0498497" y="4496689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 rot="5400000">
            <a:off x="10371451" y="4693809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10579317" y="4843261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9822984" y="4272726"/>
            <a:ext cx="710595" cy="254572"/>
          </a:xfrm>
          <a:prstGeom prst="rect">
            <a:avLst/>
          </a:prstGeom>
          <a:noFill/>
        </p:spPr>
        <p:txBody>
          <a:bodyPr wrap="square" lIns="114949" tIns="57475" rIns="114949" bIns="57475" rtlCol="0">
            <a:spAutoFit/>
          </a:bodyPr>
          <a:lstStyle/>
          <a:p>
            <a:r>
              <a:rPr lang="en-US" sz="900" dirty="0"/>
              <a:t>Space 6R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181982" y="4890924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 rot="5400000">
            <a:off x="3885418" y="3410052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 rot="5400000">
            <a:off x="3885418" y="3773312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4133975" y="3280271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4046746" y="3947812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 rot="5400000">
            <a:off x="7824287" y="3476731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 rot="5400000">
            <a:off x="7824287" y="3788601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8028867" y="3940070"/>
            <a:ext cx="366576" cy="45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8041581" y="3343748"/>
            <a:ext cx="366576" cy="45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03900" y="5979461"/>
            <a:ext cx="620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Doors</a:t>
            </a:r>
            <a:endParaRPr lang="en-US" sz="1200" dirty="0"/>
          </a:p>
        </p:txBody>
      </p:sp>
      <p:sp>
        <p:nvSpPr>
          <p:cNvPr id="245" name="TextBox 244"/>
          <p:cNvSpPr txBox="1"/>
          <p:nvPr/>
        </p:nvSpPr>
        <p:spPr>
          <a:xfrm>
            <a:off x="10188128" y="5958258"/>
            <a:ext cx="620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Doors</a:t>
            </a:r>
            <a:endParaRPr lang="en-US"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10599023" y="831126"/>
            <a:ext cx="620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Doors</a:t>
            </a:r>
            <a:endParaRPr lang="en-US" sz="1200" dirty="0"/>
          </a:p>
        </p:txBody>
      </p:sp>
      <p:sp>
        <p:nvSpPr>
          <p:cNvPr id="248" name="TextBox 247"/>
          <p:cNvSpPr txBox="1"/>
          <p:nvPr/>
        </p:nvSpPr>
        <p:spPr>
          <a:xfrm>
            <a:off x="8044170" y="3088640"/>
            <a:ext cx="852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Space 3C</a:t>
            </a:r>
            <a:endParaRPr lang="en-US" sz="1200" dirty="0"/>
          </a:p>
        </p:txBody>
      </p:sp>
      <p:sp>
        <p:nvSpPr>
          <p:cNvPr id="263" name="Rectangle 262"/>
          <p:cNvSpPr/>
          <p:nvPr/>
        </p:nvSpPr>
        <p:spPr>
          <a:xfrm>
            <a:off x="10613016" y="2866630"/>
            <a:ext cx="366576" cy="45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740230" y="2866630"/>
            <a:ext cx="808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Space 4C</a:t>
            </a:r>
            <a:endParaRPr lang="en-US" sz="1200" dirty="0"/>
          </a:p>
        </p:txBody>
      </p:sp>
      <p:sp>
        <p:nvSpPr>
          <p:cNvPr id="265" name="Rectangle 264"/>
          <p:cNvSpPr/>
          <p:nvPr/>
        </p:nvSpPr>
        <p:spPr>
          <a:xfrm rot="5400000">
            <a:off x="10452684" y="3775387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68" name="TextBox 267"/>
          <p:cNvSpPr txBox="1"/>
          <p:nvPr/>
        </p:nvSpPr>
        <p:spPr>
          <a:xfrm>
            <a:off x="9740230" y="3638062"/>
            <a:ext cx="808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Space 5C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020617" y="6594742"/>
            <a:ext cx="1843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As of 7/20/2024</a:t>
            </a:r>
            <a:endParaRPr lang="en-US" sz="1200" dirty="0"/>
          </a:p>
        </p:txBody>
      </p:sp>
      <p:sp>
        <p:nvSpPr>
          <p:cNvPr id="271" name="Rectangle 270"/>
          <p:cNvSpPr/>
          <p:nvPr/>
        </p:nvSpPr>
        <p:spPr>
          <a:xfrm>
            <a:off x="10649388" y="3619112"/>
            <a:ext cx="366576" cy="45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/>
        </p:nvSpPr>
        <p:spPr>
          <a:xfrm rot="5400000">
            <a:off x="10926298" y="4607658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8445403" y="1971235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1272845" y="4460440"/>
            <a:ext cx="628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Locked Doors</a:t>
            </a:r>
            <a:endParaRPr lang="en-US" sz="1200" dirty="0"/>
          </a:p>
        </p:txBody>
      </p:sp>
      <p:sp>
        <p:nvSpPr>
          <p:cNvPr id="280" name="Rectangle 279"/>
          <p:cNvSpPr/>
          <p:nvPr/>
        </p:nvSpPr>
        <p:spPr>
          <a:xfrm>
            <a:off x="6171740" y="3398639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6625756" y="3392782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88" name="Rectangle 287"/>
          <p:cNvSpPr/>
          <p:nvPr/>
        </p:nvSpPr>
        <p:spPr>
          <a:xfrm>
            <a:off x="6441134" y="3838835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107943" y="3962930"/>
            <a:ext cx="1285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1200 Watts Max</a:t>
            </a:r>
            <a:endParaRPr lang="en-US" sz="1200" dirty="0"/>
          </a:p>
        </p:txBody>
      </p:sp>
      <p:sp>
        <p:nvSpPr>
          <p:cNvPr id="289" name="Rectangle 288"/>
          <p:cNvSpPr/>
          <p:nvPr/>
        </p:nvSpPr>
        <p:spPr>
          <a:xfrm>
            <a:off x="6791857" y="1951762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5745730" y="3407400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6029251" y="3832223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8212155" y="1653657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8678538" y="1653656"/>
            <a:ext cx="442106" cy="62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509659" y="4314397"/>
            <a:ext cx="114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Steven Dang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3714874" y="5204829"/>
            <a:ext cx="1138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Sonia DeLong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5851501" y="5216764"/>
            <a:ext cx="1171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Diane Chesler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279996" y="5316401"/>
            <a:ext cx="1261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Tony DeMario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8682473" y="5205669"/>
            <a:ext cx="149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Gregory Lafrinere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10102208" y="4927830"/>
            <a:ext cx="102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 Myers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10081205" y="3947775"/>
            <a:ext cx="113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Joey Nichols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10071362" y="3222157"/>
            <a:ext cx="1092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Simon Chen</a:t>
            </a:r>
            <a:endParaRPr lang="en-US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9543986" y="2019161"/>
            <a:ext cx="1175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Donny Moore</a:t>
            </a:r>
            <a:endParaRPr lang="en-US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6187836" y="1978358"/>
            <a:ext cx="1350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Bruce Autoliitano</a:t>
            </a:r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4221553" y="3507012"/>
            <a:ext cx="89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Russell Belevick</a:t>
            </a:r>
            <a:endParaRPr 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5753839" y="3833319"/>
            <a:ext cx="1550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Grigor Khechoyan</a:t>
            </a:r>
            <a:endParaRPr lang="en-US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8614342" y="3534807"/>
            <a:ext cx="11394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 Love Rocks</a:t>
            </a:r>
            <a:endParaRPr lang="en-US" sz="1200" dirty="0"/>
          </a:p>
        </p:txBody>
      </p:sp>
      <p:sp>
        <p:nvSpPr>
          <p:cNvPr id="214" name="Rectangle 213"/>
          <p:cNvSpPr/>
          <p:nvPr/>
        </p:nvSpPr>
        <p:spPr>
          <a:xfrm rot="5400000">
            <a:off x="8370665" y="3474128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 rot="5400000">
            <a:off x="8377847" y="3781049"/>
            <a:ext cx="336843" cy="81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949" tIns="57475" rIns="114949" bIns="57475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29810" y="4000091"/>
            <a:ext cx="156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Uses own show cases – No Tables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8019" y="2352299"/>
            <a:ext cx="880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Kids Booth = 5 Tables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1400" y="4201874"/>
            <a:ext cx="896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Hospitality = 5 tables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4012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10691</TotalTime>
  <Words>186</Words>
  <Application>Microsoft Office PowerPoint</Application>
  <PresentationFormat>Custom</PresentationFormat>
  <Paragraphs>87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Orcutt Mineral</dc:creator>
  <cp:lastModifiedBy>Carroll Lingerfelt</cp:lastModifiedBy>
  <cp:revision>108</cp:revision>
  <cp:lastPrinted>2024-07-24T19:30:09Z</cp:lastPrinted>
  <dcterms:created xsi:type="dcterms:W3CDTF">2012-02-02T18:00:07Z</dcterms:created>
  <dcterms:modified xsi:type="dcterms:W3CDTF">2024-07-25T03:27:13Z</dcterms:modified>
</cp:coreProperties>
</file>