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8" r:id="rId44"/>
    <p:sldId id="319" r:id="rId45"/>
    <p:sldId id="317" r:id="rId46"/>
    <p:sldId id="297" r:id="rId47"/>
    <p:sldId id="298" r:id="rId48"/>
    <p:sldId id="299" r:id="rId49"/>
    <p:sldId id="320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5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4804-1BB5-44B4-B298-38D57ECC530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723D-99F8-4F55-A995-DE090FDB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ORCUTT MINERAL SOCIETY, INC.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7315200" cy="1752600"/>
          </a:xfrm>
        </p:spPr>
        <p:txBody>
          <a:bodyPr/>
          <a:lstStyle/>
          <a:p>
            <a:r>
              <a:rPr lang="en-US" b="1" dirty="0" smtClean="0"/>
              <a:t>50</a:t>
            </a:r>
            <a:r>
              <a:rPr lang="en-US" b="1" baseline="30000" dirty="0" smtClean="0"/>
              <a:t>TH</a:t>
            </a:r>
            <a:r>
              <a:rPr lang="en-US" b="1" dirty="0" smtClean="0"/>
              <a:t> ANNUAL RAINBOW OF GEMS SHOW</a:t>
            </a:r>
          </a:p>
          <a:p>
            <a:r>
              <a:rPr lang="en-US" b="1" dirty="0" smtClean="0"/>
              <a:t>AN IMPRESSIVE MILESTONE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828800"/>
            <a:ext cx="3873500" cy="2249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638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PROGRAM PRODUCED BY WES LINGERFELT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5438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388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Jeannie’s Wire Wrap case – Sir Paul got her started.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9" y="381000"/>
            <a:ext cx="7315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749" y="586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rock called Deedeeite from Avila Beach by DeeDee Magri &amp; Sharon Duncan.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4" y="304800"/>
            <a:ext cx="76708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8167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impressive display by Gene Bilyeu from the Paso Robles club.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518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07547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Case of Fossils by Nancy Bird, one of our dealers.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04800"/>
            <a:ext cx="7518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960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case of Thunder Eggs by Barbara Bilyeu from the Paso Robles club.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6823"/>
            <a:ext cx="74676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978892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&amp; Cheri George brought this case of Miniature Minerals.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46863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beautiful case of Crystals presented by Jan Ferguson.</a:t>
            </a:r>
          </a:p>
          <a:p>
            <a:r>
              <a:rPr lang="en-US" sz="2400" dirty="0" smtClean="0"/>
              <a:t>You can see a lot of very interesting things in these crystals.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5438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96265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Marty Lingerfelt acquired this material from Buck </a:t>
            </a:r>
            <a:r>
              <a:rPr lang="en-US" dirty="0" err="1" smtClean="0"/>
              <a:t>Strader</a:t>
            </a:r>
            <a:r>
              <a:rPr lang="en-US" dirty="0" smtClean="0"/>
              <a:t> and displays it in his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5558"/>
            <a:ext cx="74168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Dyanna Cridelich &amp; Alexis Van Natta show off their collection of Rock 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2390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82161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very nice Amethyst Plate presented by Jan &amp; Stan Ferguson.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THESE FIRST SET OF PICTURES WERE PROVIDED BY BILL HOOD.</a:t>
            </a:r>
          </a:p>
          <a:p>
            <a:r>
              <a:rPr lang="en-US" sz="4000" b="1" dirty="0" smtClean="0"/>
              <a:t>I CAN ONLY PRESENT A SUBSET HERE; HOWEVER, ALL THE PICTURES WILL BE AVAILABLE ON THE CLUB WEBSITE IN THE ARCHIVES.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504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9" y="304800"/>
            <a:ext cx="7569200" cy="567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693" y="5990043"/>
            <a:ext cx="717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&amp; </a:t>
            </a:r>
            <a:r>
              <a:rPr lang="en-US" dirty="0"/>
              <a:t>M</a:t>
            </a:r>
            <a:r>
              <a:rPr lang="en-US" dirty="0" smtClean="0"/>
              <a:t>argaret Henson’s collection, they also like Ocean Jasper.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708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14901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collection of Fossils by Wayne Mills – </a:t>
            </a:r>
            <a:r>
              <a:rPr lang="en-US" b="1" dirty="0" smtClean="0"/>
              <a:t>AWESOME!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5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569200" cy="567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9817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Clark from Oregon brought this display for us to enjoy!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7" y="457200"/>
            <a:ext cx="74676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7104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Black Light display is by Dave Nelson from the Paso Robles club.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04800"/>
            <a:ext cx="7645400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51991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priceless display is by Honorary Member Ralph Bishop.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" y="253409"/>
            <a:ext cx="77724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502" y="6082709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great display items by Ralph Bishop.  Be sure to read his stories!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594600" cy="569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1389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&amp; Sylvia </a:t>
            </a:r>
            <a:r>
              <a:rPr lang="en-US" dirty="0"/>
              <a:t>N</a:t>
            </a:r>
            <a:r>
              <a:rPr lang="en-US" dirty="0" smtClean="0"/>
              <a:t>asholm’s case of excellent Silversmith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569200" cy="567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9004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educational Fossil case by Jim Mills &amp; Beth Myers from the Paso Robles club.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4" y="381000"/>
            <a:ext cx="74676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9930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inside layout worked well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" y="304800"/>
            <a:ext cx="7569200" cy="567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875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Wayne Mills handled the Treasure Chest and sold tickets made by Wes Lingerfelt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0050"/>
            <a:ext cx="77216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786671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Renea Sutcliff Did a Superb job on the signs.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5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0623"/>
            <a:ext cx="7569200" cy="567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979928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BEADS! BEADS! AND MORE BEADS!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647763" cy="5735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beads were bargain priced.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96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I call retirement! Re-connected with an old friend.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168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500" y="5944337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inside rest areas as well as the parking lot was always full.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5438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85839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Jeff Lines was featured in the Mineralogical Record August  California Supplement.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04800"/>
            <a:ext cx="7518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Dave Richter, one of two dealers who really miss Sandy Berthelot.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3152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84473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unusual fossil. I wonder what it 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" y="3048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1722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Depue, Diamond Pacific Corp President brought an extra new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04800"/>
            <a:ext cx="74930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9245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X-88 has more advanced features and is fun to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518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Cheri </a:t>
            </a:r>
            <a:r>
              <a:rPr lang="en-US" dirty="0"/>
              <a:t>G</a:t>
            </a:r>
            <a:r>
              <a:rPr lang="en-US" dirty="0" smtClean="0"/>
              <a:t>eorge demonstrates with a flair for the good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7724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6242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member case allows everyone to participate who wants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518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179288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 </a:t>
            </a:r>
            <a:r>
              <a:rPr lang="en-US" dirty="0" err="1" smtClean="0"/>
              <a:t>ya</a:t>
            </a:r>
            <a:r>
              <a:rPr lang="en-US" dirty="0" smtClean="0"/>
              <a:t> Kido! Says Cheri George.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1" y="228600"/>
            <a:ext cx="7562112" cy="567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Demonstrators Tony &amp; Sandi Fender have been long term attendees.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4676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2103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Sandi Fender works her beading magic.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3850"/>
            <a:ext cx="7340600" cy="5505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8293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Treasure Chest drawing went off without a hitch.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3850"/>
            <a:ext cx="7340600" cy="550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8293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expected a better turnout at the celebration party.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4283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FOLLOWING PICTURES WERE PROVIDED BY MARGARET HENSON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1000"/>
            <a:ext cx="7599816" cy="5692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6086311"/>
            <a:ext cx="319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Thursday setup break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20000" cy="5707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279" y="6088288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Sir </a:t>
            </a:r>
            <a:r>
              <a:rPr lang="en-US" dirty="0"/>
              <a:t>P</a:t>
            </a:r>
            <a:r>
              <a:rPr lang="en-US" dirty="0" smtClean="0"/>
              <a:t>aul consults with Sylvia about his display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281763"/>
            <a:ext cx="7820830" cy="5857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324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Henson, DeeDee Magri, and Debbie Hood man the Hospitality Booth.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599"/>
            <a:ext cx="7772400" cy="5829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579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Sally Griffith &amp; Sharon Duncan manning the Hospitality Booth. These two ladies really worked hard during the show.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569200" cy="567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84406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Jeannie put together this memorial case of Ocean Jasper from Sandy Berthelot’s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235"/>
            <a:ext cx="7701555" cy="5768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80606"/>
            <a:ext cx="77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Virginia Rogers, Don &amp; Sylvia work behind the fly net of the Pie Booth.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19"/>
            <a:ext cx="7848600" cy="5878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8091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Dealer Kathryn Davis &amp; Associate from the Ventura club.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" y="381000"/>
            <a:ext cx="7640553" cy="572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130263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Dealer Jeff Lines from the San Francisco bay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0" y="304800"/>
            <a:ext cx="7467600" cy="5593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9794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Former members &amp; good friends Roger and Donna Lehman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848600" cy="5878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25950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Rafferty from the San Luis Obispo club demonstrated Faceting.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457200"/>
            <a:ext cx="7650480" cy="5730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3246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Dealer Chair person and show organizer Sharon Duncan – Great Job!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7" y="304800"/>
            <a:ext cx="7467600" cy="5593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377" y="5938317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Lucky Virgin’s grandson; No mug shots please!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8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726680" cy="5787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2893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Sir Paul Howard demonstrated Wire Wrapping. He also made several donations to the club of books and videos.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1" y="304800"/>
            <a:ext cx="7456932" cy="5585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19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search for gold was very appealing to the kids!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81000"/>
            <a:ext cx="7243942" cy="5425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6019800"/>
            <a:ext cx="754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menu was limited but it was tasty! And the guacamole was very hot!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4676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948767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case belongs to Tony &amp; Sandi Fender who came from the LA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81000"/>
            <a:ext cx="7320142" cy="5482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Clark always comes early from Oregon and helps with the show setup.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823433" cy="585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281414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wonderful merchandise to choose from  everywhere.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6" y="304800"/>
            <a:ext cx="7243942" cy="5425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0865" y="5730424"/>
            <a:ext cx="38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Something for anyone and everyone.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345680" cy="550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19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kids booth was manned by Alexis Van Natta and Bill Brown, A Big Hit!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91400" cy="5536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99326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Polychrome jasper was featured by </a:t>
            </a:r>
            <a:r>
              <a:rPr lang="en-US" dirty="0"/>
              <a:t>G</a:t>
            </a:r>
            <a:r>
              <a:rPr lang="en-US" dirty="0" smtClean="0"/>
              <a:t>ary Grisham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04800"/>
            <a:ext cx="7385304" cy="5531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873360"/>
            <a:ext cx="73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newest member of our family.  She’s a 4 year old Cavalier King Charles Spaniel, Lhasa Apso mix and her name is Penny.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033" y="457200"/>
            <a:ext cx="75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SO ANOTHER ANNUAL SHOW IS HISTORY. OVER THE YEARS WE HAVE LEARNED WHAT IT TAKES TO MAKE THE SHOW A SUCCESS. WE CAN COUNT THIS, </a:t>
            </a:r>
            <a:r>
              <a:rPr lang="en-US" sz="2800" b="1" dirty="0" smtClean="0">
                <a:solidFill>
                  <a:srgbClr val="FF0000"/>
                </a:solidFill>
              </a:rPr>
              <a:t>OUR 50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ANNUAL SHOW </a:t>
            </a:r>
            <a:r>
              <a:rPr lang="en-US" sz="2800" b="1" dirty="0" smtClean="0"/>
              <a:t>AS A GREAT SUCCESS. THE MOST IMPORTANT ELEMENT FOR A SUCCESSFUL SHOW IS A GROUP OF PEOPLE WITH THE DEDICATION AND WILLINGNESS TO CONTRIBUTE THEIR TIME AND ENERGY.</a:t>
            </a:r>
          </a:p>
          <a:p>
            <a:r>
              <a:rPr lang="en-US" sz="2800" b="1" dirty="0" smtClean="0"/>
              <a:t>THE SHOW IS THE SINGLE MOST IMPORTANT ACTIVITY THIS SOCIETY UNDERTAKES EACH YEAR.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526156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THE END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86566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" y="350875"/>
            <a:ext cx="7634767" cy="5726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015" y="60769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Sandi Fender’s bead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3257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SIR PAUL HOWARD  Who flew half way around the world to attend our show.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4" y="457200"/>
            <a:ext cx="7315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5614" y="594433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Collection of Crystals by Wes Lingerfelt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891</Words>
  <Application>Microsoft Office PowerPoint</Application>
  <PresentationFormat>On-screen Show (4:3)</PresentationFormat>
  <Paragraphs>73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ORCUTT MINERAL SOCIETY, INC.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ORCUTT MINERAL SOCIETY, INC.</dc:title>
  <dc:creator>Wes</dc:creator>
  <cp:lastModifiedBy>Wes</cp:lastModifiedBy>
  <cp:revision>29</cp:revision>
  <dcterms:created xsi:type="dcterms:W3CDTF">2017-09-07T15:01:59Z</dcterms:created>
  <dcterms:modified xsi:type="dcterms:W3CDTF">2017-09-12T18:11:24Z</dcterms:modified>
</cp:coreProperties>
</file>